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7E5"/>
    <a:srgbClr val="45AAF5"/>
    <a:srgbClr val="0795F1"/>
    <a:srgbClr val="E724C4"/>
    <a:srgbClr val="B804C1"/>
    <a:srgbClr val="0D8EF0"/>
    <a:srgbClr val="1C0220"/>
    <a:srgbClr val="B477CF"/>
    <a:srgbClr val="A964C8"/>
    <a:srgbClr val="924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996C3-E932-4C08-BE30-08F3079DAEEE}" v="181" dt="2022-10-18T01:51:04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6" d="100"/>
          <a:sy n="96" d="100"/>
        </p:scale>
        <p:origin x="-282" y="-12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o Sobrevilla" userId="9710e35f-eb52-41de-9558-0e2474b6233b" providerId="ADAL" clId="{162EE734-2223-4E31-9B80-3C6E92CA9C8A}"/>
    <pc:docChg chg="custSel addSld modSld modMainMaster">
      <pc:chgData name="Alejandro Sobrevilla" userId="9710e35f-eb52-41de-9558-0e2474b6233b" providerId="ADAL" clId="{162EE734-2223-4E31-9B80-3C6E92CA9C8A}" dt="2022-10-12T01:35:24.427" v="150" actId="1076"/>
      <pc:docMkLst>
        <pc:docMk/>
      </pc:docMkLst>
      <pc:sldChg chg="addSp delSp modSp new mod setBg modClrScheme chgLayout">
        <pc:chgData name="Alejandro Sobrevilla" userId="9710e35f-eb52-41de-9558-0e2474b6233b" providerId="ADAL" clId="{162EE734-2223-4E31-9B80-3C6E92CA9C8A}" dt="2022-10-12T01:35:24.427" v="150" actId="1076"/>
        <pc:sldMkLst>
          <pc:docMk/>
          <pc:sldMk cId="2642510992" sldId="256"/>
        </pc:sldMkLst>
        <pc:spChg chg="del">
          <ac:chgData name="Alejandro Sobrevilla" userId="9710e35f-eb52-41de-9558-0e2474b6233b" providerId="ADAL" clId="{162EE734-2223-4E31-9B80-3C6E92CA9C8A}" dt="2022-10-11T07:23:55.479" v="1" actId="478"/>
          <ac:spMkLst>
            <pc:docMk/>
            <pc:sldMk cId="2642510992" sldId="256"/>
            <ac:spMk id="2" creationId="{64035663-B3C3-E6BB-8044-BEBC30198F1D}"/>
          </ac:spMkLst>
        </pc:spChg>
        <pc:spChg chg="del">
          <ac:chgData name="Alejandro Sobrevilla" userId="9710e35f-eb52-41de-9558-0e2474b6233b" providerId="ADAL" clId="{162EE734-2223-4E31-9B80-3C6E92CA9C8A}" dt="2022-10-11T07:23:55.479" v="1" actId="478"/>
          <ac:spMkLst>
            <pc:docMk/>
            <pc:sldMk cId="2642510992" sldId="256"/>
            <ac:spMk id="3" creationId="{F1436519-5E11-27CB-78B8-50DB55376BBF}"/>
          </ac:spMkLst>
        </pc:spChg>
        <pc:spChg chg="add del">
          <ac:chgData name="Alejandro Sobrevilla" userId="9710e35f-eb52-41de-9558-0e2474b6233b" providerId="ADAL" clId="{162EE734-2223-4E31-9B80-3C6E92CA9C8A}" dt="2022-10-12T00:50:22.522" v="11" actId="478"/>
          <ac:spMkLst>
            <pc:docMk/>
            <pc:sldMk cId="2642510992" sldId="256"/>
            <ac:spMk id="3" creationId="{F9B61C99-F192-A8BA-C515-0AE6DFDE494C}"/>
          </ac:spMkLst>
        </pc:spChg>
        <pc:spChg chg="add del mod">
          <ac:chgData name="Alejandro Sobrevilla" userId="9710e35f-eb52-41de-9558-0e2474b6233b" providerId="ADAL" clId="{162EE734-2223-4E31-9B80-3C6E92CA9C8A}" dt="2022-10-12T01:17:37.520" v="116" actId="478"/>
          <ac:spMkLst>
            <pc:docMk/>
            <pc:sldMk cId="2642510992" sldId="256"/>
            <ac:spMk id="8" creationId="{43B0423E-3E06-2C1D-F917-A9023E01B5AE}"/>
          </ac:spMkLst>
        </pc:spChg>
        <pc:picChg chg="add del mod">
          <ac:chgData name="Alejandro Sobrevilla" userId="9710e35f-eb52-41de-9558-0e2474b6233b" providerId="ADAL" clId="{162EE734-2223-4E31-9B80-3C6E92CA9C8A}" dt="2022-10-12T00:53:28.774" v="16" actId="478"/>
          <ac:picMkLst>
            <pc:docMk/>
            <pc:sldMk cId="2642510992" sldId="256"/>
            <ac:picMk id="5" creationId="{270B45BD-4E17-664A-900A-67223D695900}"/>
          </ac:picMkLst>
        </pc:picChg>
        <pc:picChg chg="add del mod">
          <ac:chgData name="Alejandro Sobrevilla" userId="9710e35f-eb52-41de-9558-0e2474b6233b" providerId="ADAL" clId="{162EE734-2223-4E31-9B80-3C6E92CA9C8A}" dt="2022-10-12T01:17:35.827" v="115" actId="478"/>
          <ac:picMkLst>
            <pc:docMk/>
            <pc:sldMk cId="2642510992" sldId="256"/>
            <ac:picMk id="7" creationId="{B74418C1-6CCD-E123-7604-7EB7445589F2}"/>
          </ac:picMkLst>
        </pc:picChg>
        <pc:picChg chg="add del mod">
          <ac:chgData name="Alejandro Sobrevilla" userId="9710e35f-eb52-41de-9558-0e2474b6233b" providerId="ADAL" clId="{162EE734-2223-4E31-9B80-3C6E92CA9C8A}" dt="2022-10-12T01:19:07.672" v="123" actId="21"/>
          <ac:picMkLst>
            <pc:docMk/>
            <pc:sldMk cId="2642510992" sldId="256"/>
            <ac:picMk id="10" creationId="{403641CC-6E26-FEA5-7EFC-3F0A3A132ADE}"/>
          </ac:picMkLst>
        </pc:picChg>
        <pc:picChg chg="add del mod modCrop">
          <ac:chgData name="Alejandro Sobrevilla" userId="9710e35f-eb52-41de-9558-0e2474b6233b" providerId="ADAL" clId="{162EE734-2223-4E31-9B80-3C6E92CA9C8A}" dt="2022-10-12T01:21:18.716" v="129" actId="478"/>
          <ac:picMkLst>
            <pc:docMk/>
            <pc:sldMk cId="2642510992" sldId="256"/>
            <ac:picMk id="12" creationId="{9D0611DD-1EB3-D087-4BF3-3F617549A921}"/>
          </ac:picMkLst>
        </pc:picChg>
        <pc:picChg chg="add del mod">
          <ac:chgData name="Alejandro Sobrevilla" userId="9710e35f-eb52-41de-9558-0e2474b6233b" providerId="ADAL" clId="{162EE734-2223-4E31-9B80-3C6E92CA9C8A}" dt="2022-10-12T01:22:02.111" v="148" actId="478"/>
          <ac:picMkLst>
            <pc:docMk/>
            <pc:sldMk cId="2642510992" sldId="256"/>
            <ac:picMk id="14" creationId="{BFF8DEAE-5892-1679-4A36-82CD3288776B}"/>
          </ac:picMkLst>
        </pc:picChg>
        <pc:picChg chg="add mod">
          <ac:chgData name="Alejandro Sobrevilla" userId="9710e35f-eb52-41de-9558-0e2474b6233b" providerId="ADAL" clId="{162EE734-2223-4E31-9B80-3C6E92CA9C8A}" dt="2022-10-12T01:35:24.427" v="150" actId="1076"/>
          <ac:picMkLst>
            <pc:docMk/>
            <pc:sldMk cId="2642510992" sldId="256"/>
            <ac:picMk id="16" creationId="{D9D2D753-C601-B969-0CE9-5974CDEB2FAC}"/>
          </ac:picMkLst>
        </pc:picChg>
      </pc:sldChg>
      <pc:sldChg chg="add">
        <pc:chgData name="Alejandro Sobrevilla" userId="9710e35f-eb52-41de-9558-0e2474b6233b" providerId="ADAL" clId="{162EE734-2223-4E31-9B80-3C6E92CA9C8A}" dt="2022-10-12T01:19:39.555" v="128" actId="2890"/>
        <pc:sldMkLst>
          <pc:docMk/>
          <pc:sldMk cId="410228716" sldId="257"/>
        </pc:sldMkLst>
      </pc:sldChg>
      <pc:sldMasterChg chg="modSp addSldLayout delSldLayout modSldLayout">
        <pc:chgData name="Alejandro Sobrevilla" userId="9710e35f-eb52-41de-9558-0e2474b6233b" providerId="ADAL" clId="{162EE734-2223-4E31-9B80-3C6E92CA9C8A}" dt="2022-10-12T01:10:59.928" v="101" actId="478"/>
        <pc:sldMasterMkLst>
          <pc:docMk/>
          <pc:sldMasterMk cId="3707336008" sldId="2147483648"/>
        </pc:sldMasterMkLst>
        <pc:sldLayoutChg chg="addSp delSp modSp mod">
          <pc:chgData name="Alejandro Sobrevilla" userId="9710e35f-eb52-41de-9558-0e2474b6233b" providerId="ADAL" clId="{162EE734-2223-4E31-9B80-3C6E92CA9C8A}" dt="2022-10-12T00:55:44.506" v="69" actId="207"/>
          <pc:sldLayoutMkLst>
            <pc:docMk/>
            <pc:sldMasterMk cId="3707336008" sldId="2147483648"/>
            <pc:sldLayoutMk cId="1167576200" sldId="2147483649"/>
          </pc:sldLayoutMkLst>
          <pc:spChg chg="del">
            <ac:chgData name="Alejandro Sobrevilla" userId="9710e35f-eb52-41de-9558-0e2474b6233b" providerId="ADAL" clId="{162EE734-2223-4E31-9B80-3C6E92CA9C8A}" dt="2022-10-12T00:33:58.930" v="4" actId="478"/>
            <ac:spMkLst>
              <pc:docMk/>
              <pc:sldMasterMk cId="3707336008" sldId="2147483648"/>
              <pc:sldLayoutMk cId="1167576200" sldId="2147483649"/>
              <ac:spMk id="2" creationId="{46904848-CAEB-4317-0446-15867FF807E4}"/>
            </ac:spMkLst>
          </pc:spChg>
          <pc:spChg chg="del">
            <ac:chgData name="Alejandro Sobrevilla" userId="9710e35f-eb52-41de-9558-0e2474b6233b" providerId="ADAL" clId="{162EE734-2223-4E31-9B80-3C6E92CA9C8A}" dt="2022-10-12T00:33:58.930" v="4" actId="478"/>
            <ac:spMkLst>
              <pc:docMk/>
              <pc:sldMasterMk cId="3707336008" sldId="2147483648"/>
              <pc:sldLayoutMk cId="1167576200" sldId="2147483649"/>
              <ac:spMk id="3" creationId="{824E5F1E-B5CD-ACF1-846C-6D6C83F8C332}"/>
            </ac:spMkLst>
          </pc:spChg>
          <pc:spChg chg="del">
            <ac:chgData name="Alejandro Sobrevilla" userId="9710e35f-eb52-41de-9558-0e2474b6233b" providerId="ADAL" clId="{162EE734-2223-4E31-9B80-3C6E92CA9C8A}" dt="2022-10-12T00:33:58.930" v="4" actId="478"/>
            <ac:spMkLst>
              <pc:docMk/>
              <pc:sldMasterMk cId="3707336008" sldId="2147483648"/>
              <pc:sldLayoutMk cId="1167576200" sldId="2147483649"/>
              <ac:spMk id="4" creationId="{A8AEECC6-F801-C7F4-3564-6D0DEBA8570A}"/>
            </ac:spMkLst>
          </pc:spChg>
          <pc:spChg chg="del">
            <ac:chgData name="Alejandro Sobrevilla" userId="9710e35f-eb52-41de-9558-0e2474b6233b" providerId="ADAL" clId="{162EE734-2223-4E31-9B80-3C6E92CA9C8A}" dt="2022-10-12T00:33:58.930" v="4" actId="478"/>
            <ac:spMkLst>
              <pc:docMk/>
              <pc:sldMasterMk cId="3707336008" sldId="2147483648"/>
              <pc:sldLayoutMk cId="1167576200" sldId="2147483649"/>
              <ac:spMk id="5" creationId="{C8A4464E-A92A-4B04-032C-B26554F68C08}"/>
            </ac:spMkLst>
          </pc:spChg>
          <pc:spChg chg="del">
            <ac:chgData name="Alejandro Sobrevilla" userId="9710e35f-eb52-41de-9558-0e2474b6233b" providerId="ADAL" clId="{162EE734-2223-4E31-9B80-3C6E92CA9C8A}" dt="2022-10-12T00:33:58.930" v="4" actId="478"/>
            <ac:spMkLst>
              <pc:docMk/>
              <pc:sldMasterMk cId="3707336008" sldId="2147483648"/>
              <pc:sldLayoutMk cId="1167576200" sldId="2147483649"/>
              <ac:spMk id="6" creationId="{D64EE622-8472-6245-9BEE-9EA4BC4CB282}"/>
            </ac:spMkLst>
          </pc:spChg>
          <pc:spChg chg="add mod">
            <ac:chgData name="Alejandro Sobrevilla" userId="9710e35f-eb52-41de-9558-0e2474b6233b" providerId="ADAL" clId="{162EE734-2223-4E31-9B80-3C6E92CA9C8A}" dt="2022-10-12T00:55:44.506" v="69" actId="207"/>
            <ac:spMkLst>
              <pc:docMk/>
              <pc:sldMasterMk cId="3707336008" sldId="2147483648"/>
              <pc:sldLayoutMk cId="1167576200" sldId="2147483649"/>
              <ac:spMk id="9" creationId="{ABB2ADA7-71CF-DB88-DCC4-71327E5C1327}"/>
            </ac:spMkLst>
          </pc:spChg>
          <pc:picChg chg="add mod modCrop">
            <ac:chgData name="Alejandro Sobrevilla" userId="9710e35f-eb52-41de-9558-0e2474b6233b" providerId="ADAL" clId="{162EE734-2223-4E31-9B80-3C6E92CA9C8A}" dt="2022-10-12T00:34:38.634" v="9" actId="732"/>
            <ac:picMkLst>
              <pc:docMk/>
              <pc:sldMasterMk cId="3707336008" sldId="2147483648"/>
              <pc:sldLayoutMk cId="1167576200" sldId="2147483649"/>
              <ac:picMk id="8" creationId="{6245E236-E17F-0BF8-730D-7C47F0EE2931}"/>
            </ac:picMkLst>
          </pc:picChg>
          <pc:picChg chg="add del mod">
            <ac:chgData name="Alejandro Sobrevilla" userId="9710e35f-eb52-41de-9558-0e2474b6233b" providerId="ADAL" clId="{162EE734-2223-4E31-9B80-3C6E92CA9C8A}" dt="2022-10-12T00:54:59.980" v="36" actId="478"/>
            <ac:picMkLst>
              <pc:docMk/>
              <pc:sldMasterMk cId="3707336008" sldId="2147483648"/>
              <pc:sldLayoutMk cId="1167576200" sldId="2147483649"/>
              <ac:picMk id="10" creationId="{95AE95BC-A7A5-95AF-A022-848522EDAE09}"/>
            </ac:picMkLst>
          </pc:picChg>
        </pc:sldLayoutChg>
        <pc:sldLayoutChg chg="del">
          <pc:chgData name="Alejandro Sobrevilla" userId="9710e35f-eb52-41de-9558-0e2474b6233b" providerId="ADAL" clId="{162EE734-2223-4E31-9B80-3C6E92CA9C8A}" dt="2022-10-12T00:53:45.680" v="20" actId="2696"/>
          <pc:sldLayoutMkLst>
            <pc:docMk/>
            <pc:sldMasterMk cId="3707336008" sldId="2147483648"/>
            <pc:sldLayoutMk cId="1114419736" sldId="2147483650"/>
          </pc:sldLayoutMkLst>
        </pc:sldLayoutChg>
        <pc:sldLayoutChg chg="del">
          <pc:chgData name="Alejandro Sobrevilla" userId="9710e35f-eb52-41de-9558-0e2474b6233b" providerId="ADAL" clId="{162EE734-2223-4E31-9B80-3C6E92CA9C8A}" dt="2022-10-12T00:53:45.700" v="21" actId="2696"/>
          <pc:sldLayoutMkLst>
            <pc:docMk/>
            <pc:sldMasterMk cId="3707336008" sldId="2147483648"/>
            <pc:sldLayoutMk cId="4056477603" sldId="2147483651"/>
          </pc:sldLayoutMkLst>
        </pc:sldLayoutChg>
        <pc:sldLayoutChg chg="del">
          <pc:chgData name="Alejandro Sobrevilla" userId="9710e35f-eb52-41de-9558-0e2474b6233b" providerId="ADAL" clId="{162EE734-2223-4E31-9B80-3C6E92CA9C8A}" dt="2022-10-12T00:53:45.740" v="22" actId="2696"/>
          <pc:sldLayoutMkLst>
            <pc:docMk/>
            <pc:sldMasterMk cId="3707336008" sldId="2147483648"/>
            <pc:sldLayoutMk cId="3447988851" sldId="2147483652"/>
          </pc:sldLayoutMkLst>
        </pc:sldLayoutChg>
        <pc:sldLayoutChg chg="del">
          <pc:chgData name="Alejandro Sobrevilla" userId="9710e35f-eb52-41de-9558-0e2474b6233b" providerId="ADAL" clId="{162EE734-2223-4E31-9B80-3C6E92CA9C8A}" dt="2022-10-12T00:53:45.782" v="23" actId="2696"/>
          <pc:sldLayoutMkLst>
            <pc:docMk/>
            <pc:sldMasterMk cId="3707336008" sldId="2147483648"/>
            <pc:sldLayoutMk cId="2532085152" sldId="2147483653"/>
          </pc:sldLayoutMkLst>
        </pc:sldLayoutChg>
        <pc:sldLayoutChg chg="del">
          <pc:chgData name="Alejandro Sobrevilla" userId="9710e35f-eb52-41de-9558-0e2474b6233b" providerId="ADAL" clId="{162EE734-2223-4E31-9B80-3C6E92CA9C8A}" dt="2022-10-12T00:53:45.799" v="24" actId="2696"/>
          <pc:sldLayoutMkLst>
            <pc:docMk/>
            <pc:sldMasterMk cId="3707336008" sldId="2147483648"/>
            <pc:sldLayoutMk cId="3489007118" sldId="2147483654"/>
          </pc:sldLayoutMkLst>
        </pc:sldLayoutChg>
        <pc:sldLayoutChg chg="del">
          <pc:chgData name="Alejandro Sobrevilla" userId="9710e35f-eb52-41de-9558-0e2474b6233b" providerId="ADAL" clId="{162EE734-2223-4E31-9B80-3C6E92CA9C8A}" dt="2022-10-12T00:53:45.814" v="25" actId="2696"/>
          <pc:sldLayoutMkLst>
            <pc:docMk/>
            <pc:sldMasterMk cId="3707336008" sldId="2147483648"/>
            <pc:sldLayoutMk cId="2747813640" sldId="2147483655"/>
          </pc:sldLayoutMkLst>
        </pc:sldLayoutChg>
        <pc:sldLayoutChg chg="del">
          <pc:chgData name="Alejandro Sobrevilla" userId="9710e35f-eb52-41de-9558-0e2474b6233b" providerId="ADAL" clId="{162EE734-2223-4E31-9B80-3C6E92CA9C8A}" dt="2022-10-12T00:53:45.844" v="26" actId="2696"/>
          <pc:sldLayoutMkLst>
            <pc:docMk/>
            <pc:sldMasterMk cId="3707336008" sldId="2147483648"/>
            <pc:sldLayoutMk cId="3261618817" sldId="2147483656"/>
          </pc:sldLayoutMkLst>
        </pc:sldLayoutChg>
        <pc:sldLayoutChg chg="del">
          <pc:chgData name="Alejandro Sobrevilla" userId="9710e35f-eb52-41de-9558-0e2474b6233b" providerId="ADAL" clId="{162EE734-2223-4E31-9B80-3C6E92CA9C8A}" dt="2022-10-12T00:53:45.864" v="27" actId="2696"/>
          <pc:sldLayoutMkLst>
            <pc:docMk/>
            <pc:sldMasterMk cId="3707336008" sldId="2147483648"/>
            <pc:sldLayoutMk cId="3472164790" sldId="2147483657"/>
          </pc:sldLayoutMkLst>
        </pc:sldLayoutChg>
        <pc:sldLayoutChg chg="del">
          <pc:chgData name="Alejandro Sobrevilla" userId="9710e35f-eb52-41de-9558-0e2474b6233b" providerId="ADAL" clId="{162EE734-2223-4E31-9B80-3C6E92CA9C8A}" dt="2022-10-12T00:53:45.887" v="28" actId="2696"/>
          <pc:sldLayoutMkLst>
            <pc:docMk/>
            <pc:sldMasterMk cId="3707336008" sldId="2147483648"/>
            <pc:sldLayoutMk cId="3041989167" sldId="2147483658"/>
          </pc:sldLayoutMkLst>
        </pc:sldLayoutChg>
        <pc:sldLayoutChg chg="del">
          <pc:chgData name="Alejandro Sobrevilla" userId="9710e35f-eb52-41de-9558-0e2474b6233b" providerId="ADAL" clId="{162EE734-2223-4E31-9B80-3C6E92CA9C8A}" dt="2022-10-12T00:53:45.923" v="29" actId="2696"/>
          <pc:sldLayoutMkLst>
            <pc:docMk/>
            <pc:sldMasterMk cId="3707336008" sldId="2147483648"/>
            <pc:sldLayoutMk cId="2866712828" sldId="2147483659"/>
          </pc:sldLayoutMkLst>
        </pc:sldLayoutChg>
        <pc:sldLayoutChg chg="addSp delSp modSp add mod modTransition">
          <pc:chgData name="Alejandro Sobrevilla" userId="9710e35f-eb52-41de-9558-0e2474b6233b" providerId="ADAL" clId="{162EE734-2223-4E31-9B80-3C6E92CA9C8A}" dt="2022-10-12T00:54:47.232" v="33" actId="21"/>
          <pc:sldLayoutMkLst>
            <pc:docMk/>
            <pc:sldMasterMk cId="3707336008" sldId="2147483648"/>
            <pc:sldLayoutMk cId="3102554840" sldId="2147483660"/>
          </pc:sldLayoutMkLst>
          <pc:picChg chg="add del mod">
            <ac:chgData name="Alejandro Sobrevilla" userId="9710e35f-eb52-41de-9558-0e2474b6233b" providerId="ADAL" clId="{162EE734-2223-4E31-9B80-3C6E92CA9C8A}" dt="2022-10-12T00:54:47.232" v="33" actId="21"/>
            <ac:picMkLst>
              <pc:docMk/>
              <pc:sldMasterMk cId="3707336008" sldId="2147483648"/>
              <pc:sldLayoutMk cId="3102554840" sldId="2147483660"/>
              <ac:picMk id="3" creationId="{397DDA29-9AD5-5070-5B62-1CA625F4182A}"/>
            </ac:picMkLst>
          </pc:picChg>
        </pc:sldLayoutChg>
        <pc:sldLayoutChg chg="delSp add mod modTransition">
          <pc:chgData name="Alejandro Sobrevilla" userId="9710e35f-eb52-41de-9558-0e2474b6233b" providerId="ADAL" clId="{162EE734-2223-4E31-9B80-3C6E92CA9C8A}" dt="2022-10-12T01:10:59.928" v="101" actId="478"/>
          <pc:sldLayoutMkLst>
            <pc:docMk/>
            <pc:sldMasterMk cId="3707336008" sldId="2147483648"/>
            <pc:sldLayoutMk cId="843372708" sldId="2147483661"/>
          </pc:sldLayoutMkLst>
          <pc:picChg chg="del">
            <ac:chgData name="Alejandro Sobrevilla" userId="9710e35f-eb52-41de-9558-0e2474b6233b" providerId="ADAL" clId="{162EE734-2223-4E31-9B80-3C6E92CA9C8A}" dt="2022-10-12T01:10:59.928" v="101" actId="478"/>
            <ac:picMkLst>
              <pc:docMk/>
              <pc:sldMasterMk cId="3707336008" sldId="2147483648"/>
              <pc:sldLayoutMk cId="843372708" sldId="2147483661"/>
              <ac:picMk id="8" creationId="{6245E236-E17F-0BF8-730D-7C47F0EE2931}"/>
            </ac:picMkLst>
          </pc:picChg>
        </pc:sldLayoutChg>
      </pc:sldMasterChg>
    </pc:docChg>
  </pc:docChgLst>
  <pc:docChgLst>
    <pc:chgData name="Alejandro Sobrevilla" userId="9710e35f-eb52-41de-9558-0e2474b6233b" providerId="ADAL" clId="{10E996C3-E932-4C08-BE30-08F3079DAEEE}"/>
    <pc:docChg chg="undo custSel addSld delSld modSld sldOrd">
      <pc:chgData name="Alejandro Sobrevilla" userId="9710e35f-eb52-41de-9558-0e2474b6233b" providerId="ADAL" clId="{10E996C3-E932-4C08-BE30-08F3079DAEEE}" dt="2022-10-18T01:51:25.839" v="763" actId="1038"/>
      <pc:docMkLst>
        <pc:docMk/>
      </pc:docMkLst>
      <pc:sldChg chg="modSp mod modTransition">
        <pc:chgData name="Alejandro Sobrevilla" userId="9710e35f-eb52-41de-9558-0e2474b6233b" providerId="ADAL" clId="{10E996C3-E932-4C08-BE30-08F3079DAEEE}" dt="2022-10-18T01:44:34.733" v="650" actId="1076"/>
        <pc:sldMkLst>
          <pc:docMk/>
          <pc:sldMk cId="307813205" sldId="259"/>
        </pc:sldMkLst>
        <pc:picChg chg="mod">
          <ac:chgData name="Alejandro Sobrevilla" userId="9710e35f-eb52-41de-9558-0e2474b6233b" providerId="ADAL" clId="{10E996C3-E932-4C08-BE30-08F3079DAEEE}" dt="2022-10-18T01:44:34.733" v="650" actId="1076"/>
          <ac:picMkLst>
            <pc:docMk/>
            <pc:sldMk cId="307813205" sldId="259"/>
            <ac:picMk id="13" creationId="{E24B565D-336F-2875-A895-56DF486665AC}"/>
          </ac:picMkLst>
        </pc:picChg>
      </pc:sldChg>
      <pc:sldChg chg="addSp delSp modSp mod modTransition">
        <pc:chgData name="Alejandro Sobrevilla" userId="9710e35f-eb52-41de-9558-0e2474b6233b" providerId="ADAL" clId="{10E996C3-E932-4C08-BE30-08F3079DAEEE}" dt="2022-10-18T01:50:10.052" v="753" actId="207"/>
        <pc:sldMkLst>
          <pc:docMk/>
          <pc:sldMk cId="1299260181" sldId="262"/>
        </pc:sldMkLst>
        <pc:spChg chg="add mod">
          <ac:chgData name="Alejandro Sobrevilla" userId="9710e35f-eb52-41de-9558-0e2474b6233b" providerId="ADAL" clId="{10E996C3-E932-4C08-BE30-08F3079DAEEE}" dt="2022-10-17T12:05:24.639" v="30" actId="1076"/>
          <ac:spMkLst>
            <pc:docMk/>
            <pc:sldMk cId="1299260181" sldId="262"/>
            <ac:spMk id="3" creationId="{C3294B6F-DD40-37E3-C1B5-01FF2A3B32F4}"/>
          </ac:spMkLst>
        </pc:spChg>
        <pc:spChg chg="add mod">
          <ac:chgData name="Alejandro Sobrevilla" userId="9710e35f-eb52-41de-9558-0e2474b6233b" providerId="ADAL" clId="{10E996C3-E932-4C08-BE30-08F3079DAEEE}" dt="2022-10-17T12:06:48.876" v="83" actId="20577"/>
          <ac:spMkLst>
            <pc:docMk/>
            <pc:sldMk cId="1299260181" sldId="262"/>
            <ac:spMk id="4" creationId="{0E87D620-61DE-25E3-D3FA-FA840C6FD60C}"/>
          </ac:spMkLst>
        </pc:spChg>
        <pc:spChg chg="add mod">
          <ac:chgData name="Alejandro Sobrevilla" userId="9710e35f-eb52-41de-9558-0e2474b6233b" providerId="ADAL" clId="{10E996C3-E932-4C08-BE30-08F3079DAEEE}" dt="2022-10-17T12:07:54.244" v="111" actId="1035"/>
          <ac:spMkLst>
            <pc:docMk/>
            <pc:sldMk cId="1299260181" sldId="262"/>
            <ac:spMk id="5" creationId="{1E2A8135-99EE-849B-E55D-BBE2829637B8}"/>
          </ac:spMkLst>
        </pc:spChg>
        <pc:spChg chg="mod">
          <ac:chgData name="Alejandro Sobrevilla" userId="9710e35f-eb52-41de-9558-0e2474b6233b" providerId="ADAL" clId="{10E996C3-E932-4C08-BE30-08F3079DAEEE}" dt="2022-10-18T01:47:08.784" v="700" actId="1035"/>
          <ac:spMkLst>
            <pc:docMk/>
            <pc:sldMk cId="1299260181" sldId="262"/>
            <ac:spMk id="11" creationId="{361B5A34-FE6F-CDFC-8D39-20EA3264E800}"/>
          </ac:spMkLst>
        </pc:spChg>
        <pc:spChg chg="mod">
          <ac:chgData name="Alejandro Sobrevilla" userId="9710e35f-eb52-41de-9558-0e2474b6233b" providerId="ADAL" clId="{10E996C3-E932-4C08-BE30-08F3079DAEEE}" dt="2022-10-17T12:10:19.773" v="114"/>
          <ac:spMkLst>
            <pc:docMk/>
            <pc:sldMk cId="1299260181" sldId="262"/>
            <ac:spMk id="90" creationId="{2AA2395E-9BF9-75BB-684B-A2B4A2FDBEAB}"/>
          </ac:spMkLst>
        </pc:spChg>
        <pc:spChg chg="mod">
          <ac:chgData name="Alejandro Sobrevilla" userId="9710e35f-eb52-41de-9558-0e2474b6233b" providerId="ADAL" clId="{10E996C3-E932-4C08-BE30-08F3079DAEEE}" dt="2022-10-17T12:04:53.548" v="21" actId="1036"/>
          <ac:spMkLst>
            <pc:docMk/>
            <pc:sldMk cId="1299260181" sldId="262"/>
            <ac:spMk id="103" creationId="{204D0077-2038-E4AE-8E95-CDE49C0531AF}"/>
          </ac:spMkLst>
        </pc:spChg>
        <pc:spChg chg="mod">
          <ac:chgData name="Alejandro Sobrevilla" userId="9710e35f-eb52-41de-9558-0e2474b6233b" providerId="ADAL" clId="{10E996C3-E932-4C08-BE30-08F3079DAEEE}" dt="2022-10-17T12:04:53.548" v="21" actId="1036"/>
          <ac:spMkLst>
            <pc:docMk/>
            <pc:sldMk cId="1299260181" sldId="262"/>
            <ac:spMk id="105" creationId="{4FC6BB4B-0267-3AAB-B294-369AFFF1492F}"/>
          </ac:spMkLst>
        </pc:spChg>
        <pc:spChg chg="mod">
          <ac:chgData name="Alejandro Sobrevilla" userId="9710e35f-eb52-41de-9558-0e2474b6233b" providerId="ADAL" clId="{10E996C3-E932-4C08-BE30-08F3079DAEEE}" dt="2022-10-17T12:04:53.548" v="21" actId="1036"/>
          <ac:spMkLst>
            <pc:docMk/>
            <pc:sldMk cId="1299260181" sldId="262"/>
            <ac:spMk id="107" creationId="{7369908C-25C0-2218-EB36-654781941FA2}"/>
          </ac:spMkLst>
        </pc:spChg>
        <pc:spChg chg="mod">
          <ac:chgData name="Alejandro Sobrevilla" userId="9710e35f-eb52-41de-9558-0e2474b6233b" providerId="ADAL" clId="{10E996C3-E932-4C08-BE30-08F3079DAEEE}" dt="2022-10-17T12:04:53.548" v="21" actId="1036"/>
          <ac:spMkLst>
            <pc:docMk/>
            <pc:sldMk cId="1299260181" sldId="262"/>
            <ac:spMk id="109" creationId="{338139AA-C45B-7ECC-E7D7-895A8DBE7EC1}"/>
          </ac:spMkLst>
        </pc:spChg>
        <pc:spChg chg="mod">
          <ac:chgData name="Alejandro Sobrevilla" userId="9710e35f-eb52-41de-9558-0e2474b6233b" providerId="ADAL" clId="{10E996C3-E932-4C08-BE30-08F3079DAEEE}" dt="2022-10-17T12:04:53.548" v="21" actId="1036"/>
          <ac:spMkLst>
            <pc:docMk/>
            <pc:sldMk cId="1299260181" sldId="262"/>
            <ac:spMk id="111" creationId="{AE2FCA4B-95D2-29F4-3C25-1CD4F63BEAA1}"/>
          </ac:spMkLst>
        </pc:spChg>
        <pc:spChg chg="mod">
          <ac:chgData name="Alejandro Sobrevilla" userId="9710e35f-eb52-41de-9558-0e2474b6233b" providerId="ADAL" clId="{10E996C3-E932-4C08-BE30-08F3079DAEEE}" dt="2022-10-17T12:04:53.548" v="21" actId="1036"/>
          <ac:spMkLst>
            <pc:docMk/>
            <pc:sldMk cId="1299260181" sldId="262"/>
            <ac:spMk id="113" creationId="{9AAA14A3-50A8-246F-928A-88CFBDFD57EA}"/>
          </ac:spMkLst>
        </pc:spChg>
        <pc:grpChg chg="add mod">
          <ac:chgData name="Alejandro Sobrevilla" userId="9710e35f-eb52-41de-9558-0e2474b6233b" providerId="ADAL" clId="{10E996C3-E932-4C08-BE30-08F3079DAEEE}" dt="2022-10-18T01:47:18.761" v="744" actId="1037"/>
          <ac:grpSpMkLst>
            <pc:docMk/>
            <pc:sldMk cId="1299260181" sldId="262"/>
            <ac:grpSpMk id="8" creationId="{1A7871FD-4ABD-15DF-9DD8-2403FBEDFEF7}"/>
          </ac:grpSpMkLst>
        </pc:grpChg>
        <pc:grpChg chg="mod">
          <ac:chgData name="Alejandro Sobrevilla" userId="9710e35f-eb52-41de-9558-0e2474b6233b" providerId="ADAL" clId="{10E996C3-E932-4C08-BE30-08F3079DAEEE}" dt="2022-10-17T12:04:53.548" v="21" actId="1036"/>
          <ac:grpSpMkLst>
            <pc:docMk/>
            <pc:sldMk cId="1299260181" sldId="262"/>
            <ac:grpSpMk id="91" creationId="{955FF576-002B-C28E-AF0C-066B82C31D7A}"/>
          </ac:grpSpMkLst>
        </pc:grpChg>
        <pc:grpChg chg="mod">
          <ac:chgData name="Alejandro Sobrevilla" userId="9710e35f-eb52-41de-9558-0e2474b6233b" providerId="ADAL" clId="{10E996C3-E932-4C08-BE30-08F3079DAEEE}" dt="2022-10-17T12:04:53.548" v="21" actId="1036"/>
          <ac:grpSpMkLst>
            <pc:docMk/>
            <pc:sldMk cId="1299260181" sldId="262"/>
            <ac:grpSpMk id="97" creationId="{5542B4F2-4777-2316-689F-5792275B985B}"/>
          </ac:grpSpMkLst>
        </pc:grpChg>
        <pc:grpChg chg="mod">
          <ac:chgData name="Alejandro Sobrevilla" userId="9710e35f-eb52-41de-9558-0e2474b6233b" providerId="ADAL" clId="{10E996C3-E932-4C08-BE30-08F3079DAEEE}" dt="2022-10-17T12:04:53.548" v="21" actId="1036"/>
          <ac:grpSpMkLst>
            <pc:docMk/>
            <pc:sldMk cId="1299260181" sldId="262"/>
            <ac:grpSpMk id="98" creationId="{B7AF1FCD-93E0-B810-D804-22A051134028}"/>
          </ac:grpSpMkLst>
        </pc:grpChg>
        <pc:grpChg chg="mod">
          <ac:chgData name="Alejandro Sobrevilla" userId="9710e35f-eb52-41de-9558-0e2474b6233b" providerId="ADAL" clId="{10E996C3-E932-4C08-BE30-08F3079DAEEE}" dt="2022-10-17T12:04:53.548" v="21" actId="1036"/>
          <ac:grpSpMkLst>
            <pc:docMk/>
            <pc:sldMk cId="1299260181" sldId="262"/>
            <ac:grpSpMk id="99" creationId="{57610A30-167B-423E-04AD-E7073F961991}"/>
          </ac:grpSpMkLst>
        </pc:grpChg>
        <pc:grpChg chg="mod">
          <ac:chgData name="Alejandro Sobrevilla" userId="9710e35f-eb52-41de-9558-0e2474b6233b" providerId="ADAL" clId="{10E996C3-E932-4C08-BE30-08F3079DAEEE}" dt="2022-10-17T12:04:53.548" v="21" actId="1036"/>
          <ac:grpSpMkLst>
            <pc:docMk/>
            <pc:sldMk cId="1299260181" sldId="262"/>
            <ac:grpSpMk id="100" creationId="{D47D5D39-4BFF-CE39-6DFE-55B9391D0B8F}"/>
          </ac:grpSpMkLst>
        </pc:grpChg>
        <pc:grpChg chg="mod">
          <ac:chgData name="Alejandro Sobrevilla" userId="9710e35f-eb52-41de-9558-0e2474b6233b" providerId="ADAL" clId="{10E996C3-E932-4C08-BE30-08F3079DAEEE}" dt="2022-10-17T12:04:53.548" v="21" actId="1036"/>
          <ac:grpSpMkLst>
            <pc:docMk/>
            <pc:sldMk cId="1299260181" sldId="262"/>
            <ac:grpSpMk id="101" creationId="{90C0A690-6146-6199-9F8B-1680D384DD8E}"/>
          </ac:grpSpMkLst>
        </pc:grpChg>
        <pc:grpChg chg="mod">
          <ac:chgData name="Alejandro Sobrevilla" userId="9710e35f-eb52-41de-9558-0e2474b6233b" providerId="ADAL" clId="{10E996C3-E932-4C08-BE30-08F3079DAEEE}" dt="2022-10-17T12:04:53.548" v="21" actId="1036"/>
          <ac:grpSpMkLst>
            <pc:docMk/>
            <pc:sldMk cId="1299260181" sldId="262"/>
            <ac:grpSpMk id="114" creationId="{3922EE02-C500-DCC4-C419-85C55E150B40}"/>
          </ac:grpSpMkLst>
        </pc:grpChg>
        <pc:grpChg chg="mod">
          <ac:chgData name="Alejandro Sobrevilla" userId="9710e35f-eb52-41de-9558-0e2474b6233b" providerId="ADAL" clId="{10E996C3-E932-4C08-BE30-08F3079DAEEE}" dt="2022-10-17T12:04:53.548" v="21" actId="1036"/>
          <ac:grpSpMkLst>
            <pc:docMk/>
            <pc:sldMk cId="1299260181" sldId="262"/>
            <ac:grpSpMk id="115" creationId="{B4210D5A-56A2-8803-3092-82E9807BCD12}"/>
          </ac:grpSpMkLst>
        </pc:grpChg>
        <pc:grpChg chg="mod">
          <ac:chgData name="Alejandro Sobrevilla" userId="9710e35f-eb52-41de-9558-0e2474b6233b" providerId="ADAL" clId="{10E996C3-E932-4C08-BE30-08F3079DAEEE}" dt="2022-10-17T12:04:53.548" v="21" actId="1036"/>
          <ac:grpSpMkLst>
            <pc:docMk/>
            <pc:sldMk cId="1299260181" sldId="262"/>
            <ac:grpSpMk id="116" creationId="{DA6F312A-8105-D17C-C61C-D354D49B1063}"/>
          </ac:grpSpMkLst>
        </pc:grpChg>
        <pc:grpChg chg="mod">
          <ac:chgData name="Alejandro Sobrevilla" userId="9710e35f-eb52-41de-9558-0e2474b6233b" providerId="ADAL" clId="{10E996C3-E932-4C08-BE30-08F3079DAEEE}" dt="2022-10-17T12:04:53.548" v="21" actId="1036"/>
          <ac:grpSpMkLst>
            <pc:docMk/>
            <pc:sldMk cId="1299260181" sldId="262"/>
            <ac:grpSpMk id="117" creationId="{509F770B-E10F-F9D0-6DDC-A2C9B4547613}"/>
          </ac:grpSpMkLst>
        </pc:grpChg>
        <pc:grpChg chg="mod">
          <ac:chgData name="Alejandro Sobrevilla" userId="9710e35f-eb52-41de-9558-0e2474b6233b" providerId="ADAL" clId="{10E996C3-E932-4C08-BE30-08F3079DAEEE}" dt="2022-10-17T12:04:53.548" v="21" actId="1036"/>
          <ac:grpSpMkLst>
            <pc:docMk/>
            <pc:sldMk cId="1299260181" sldId="262"/>
            <ac:grpSpMk id="118" creationId="{085F6744-90CA-5046-3347-6DD4C41E2F29}"/>
          </ac:grpSpMkLst>
        </pc:grpChg>
        <pc:grpChg chg="mod">
          <ac:chgData name="Alejandro Sobrevilla" userId="9710e35f-eb52-41de-9558-0e2474b6233b" providerId="ADAL" clId="{10E996C3-E932-4C08-BE30-08F3079DAEEE}" dt="2022-10-17T12:04:53.548" v="21" actId="1036"/>
          <ac:grpSpMkLst>
            <pc:docMk/>
            <pc:sldMk cId="1299260181" sldId="262"/>
            <ac:grpSpMk id="119" creationId="{ACF80AF1-DCDF-463A-C927-E6C2DF7644A0}"/>
          </ac:grpSpMkLst>
        </pc:grpChg>
        <pc:graphicFrameChg chg="add del modGraphic">
          <ac:chgData name="Alejandro Sobrevilla" userId="9710e35f-eb52-41de-9558-0e2474b6233b" providerId="ADAL" clId="{10E996C3-E932-4C08-BE30-08F3079DAEEE}" dt="2022-10-17T12:08:50.790" v="113" actId="478"/>
          <ac:graphicFrameMkLst>
            <pc:docMk/>
            <pc:sldMk cId="1299260181" sldId="262"/>
            <ac:graphicFrameMk id="7" creationId="{7B0241AD-DA47-782D-373C-C622D9BE22D7}"/>
          </ac:graphicFrameMkLst>
        </pc:graphicFrameChg>
        <pc:picChg chg="mod">
          <ac:chgData name="Alejandro Sobrevilla" userId="9710e35f-eb52-41de-9558-0e2474b6233b" providerId="ADAL" clId="{10E996C3-E932-4C08-BE30-08F3079DAEEE}" dt="2022-10-18T01:46:15.980" v="673"/>
          <ac:picMkLst>
            <pc:docMk/>
            <pc:sldMk cId="1299260181" sldId="262"/>
            <ac:picMk id="9" creationId="{552787E3-E0DD-DFD8-002F-64093FBA2EAA}"/>
          </ac:picMkLst>
        </pc:picChg>
        <pc:picChg chg="mod">
          <ac:chgData name="Alejandro Sobrevilla" userId="9710e35f-eb52-41de-9558-0e2474b6233b" providerId="ADAL" clId="{10E996C3-E932-4C08-BE30-08F3079DAEEE}" dt="2022-10-18T01:50:10.052" v="753" actId="207"/>
          <ac:picMkLst>
            <pc:docMk/>
            <pc:sldMk cId="1299260181" sldId="262"/>
            <ac:picMk id="10" creationId="{F5CA25BA-D523-DC15-0C1A-718E6EF32D9F}"/>
          </ac:picMkLst>
        </pc:picChg>
        <pc:picChg chg="add del mod">
          <ac:chgData name="Alejandro Sobrevilla" userId="9710e35f-eb52-41de-9558-0e2474b6233b" providerId="ADAL" clId="{10E996C3-E932-4C08-BE30-08F3079DAEEE}" dt="2022-10-18T01:49:04.112" v="747" actId="21"/>
          <ac:picMkLst>
            <pc:docMk/>
            <pc:sldMk cId="1299260181" sldId="262"/>
            <ac:picMk id="13" creationId="{037B6FE3-AC85-9AC2-2F43-787902BC4076}"/>
          </ac:picMkLst>
        </pc:picChg>
        <pc:picChg chg="add del mod">
          <ac:chgData name="Alejandro Sobrevilla" userId="9710e35f-eb52-41de-9558-0e2474b6233b" providerId="ADAL" clId="{10E996C3-E932-4C08-BE30-08F3079DAEEE}" dt="2022-10-18T01:49:58.589" v="751" actId="21"/>
          <ac:picMkLst>
            <pc:docMk/>
            <pc:sldMk cId="1299260181" sldId="262"/>
            <ac:picMk id="15" creationId="{8028960A-3868-DE29-8F56-09008DAEC876}"/>
          </ac:picMkLst>
        </pc:picChg>
        <pc:picChg chg="mod">
          <ac:chgData name="Alejandro Sobrevilla" userId="9710e35f-eb52-41de-9558-0e2474b6233b" providerId="ADAL" clId="{10E996C3-E932-4C08-BE30-08F3079DAEEE}" dt="2022-10-17T12:04:53.548" v="21" actId="1036"/>
          <ac:picMkLst>
            <pc:docMk/>
            <pc:sldMk cId="1299260181" sldId="262"/>
            <ac:picMk id="81" creationId="{A3C9EF68-B08D-0F5C-48D3-D8ACD776238B}"/>
          </ac:picMkLst>
        </pc:picChg>
        <pc:picChg chg="mod">
          <ac:chgData name="Alejandro Sobrevilla" userId="9710e35f-eb52-41de-9558-0e2474b6233b" providerId="ADAL" clId="{10E996C3-E932-4C08-BE30-08F3079DAEEE}" dt="2022-10-17T12:04:53.548" v="21" actId="1036"/>
          <ac:picMkLst>
            <pc:docMk/>
            <pc:sldMk cId="1299260181" sldId="262"/>
            <ac:picMk id="82" creationId="{256DD096-F9A5-0312-11E7-7CCD5EDCE990}"/>
          </ac:picMkLst>
        </pc:picChg>
        <pc:picChg chg="mod">
          <ac:chgData name="Alejandro Sobrevilla" userId="9710e35f-eb52-41de-9558-0e2474b6233b" providerId="ADAL" clId="{10E996C3-E932-4C08-BE30-08F3079DAEEE}" dt="2022-10-17T12:04:53.548" v="21" actId="1036"/>
          <ac:picMkLst>
            <pc:docMk/>
            <pc:sldMk cId="1299260181" sldId="262"/>
            <ac:picMk id="83" creationId="{473752FD-F509-09E3-AF0B-A76B2CA28A92}"/>
          </ac:picMkLst>
        </pc:picChg>
        <pc:picChg chg="mod">
          <ac:chgData name="Alejandro Sobrevilla" userId="9710e35f-eb52-41de-9558-0e2474b6233b" providerId="ADAL" clId="{10E996C3-E932-4C08-BE30-08F3079DAEEE}" dt="2022-10-17T12:04:53.548" v="21" actId="1036"/>
          <ac:picMkLst>
            <pc:docMk/>
            <pc:sldMk cId="1299260181" sldId="262"/>
            <ac:picMk id="84" creationId="{2005D6C4-A772-0A60-5730-3DCCD9C61E42}"/>
          </ac:picMkLst>
        </pc:picChg>
        <pc:picChg chg="mod">
          <ac:chgData name="Alejandro Sobrevilla" userId="9710e35f-eb52-41de-9558-0e2474b6233b" providerId="ADAL" clId="{10E996C3-E932-4C08-BE30-08F3079DAEEE}" dt="2022-10-17T12:04:53.548" v="21" actId="1036"/>
          <ac:picMkLst>
            <pc:docMk/>
            <pc:sldMk cId="1299260181" sldId="262"/>
            <ac:picMk id="85" creationId="{0E73543A-3C7D-9791-B79E-506D8827A17B}"/>
          </ac:picMkLst>
        </pc:picChg>
        <pc:picChg chg="mod">
          <ac:chgData name="Alejandro Sobrevilla" userId="9710e35f-eb52-41de-9558-0e2474b6233b" providerId="ADAL" clId="{10E996C3-E932-4C08-BE30-08F3079DAEEE}" dt="2022-10-17T12:04:53.548" v="21" actId="1036"/>
          <ac:picMkLst>
            <pc:docMk/>
            <pc:sldMk cId="1299260181" sldId="262"/>
            <ac:picMk id="86" creationId="{F71AEDE6-41A0-2838-25B5-E86F919F8B38}"/>
          </ac:picMkLst>
        </pc:picChg>
      </pc:sldChg>
      <pc:sldChg chg="addSp delSp modSp mod modTransition">
        <pc:chgData name="Alejandro Sobrevilla" userId="9710e35f-eb52-41de-9558-0e2474b6233b" providerId="ADAL" clId="{10E996C3-E932-4C08-BE30-08F3079DAEEE}" dt="2022-10-17T23:49:14.632" v="561" actId="207"/>
        <pc:sldMkLst>
          <pc:docMk/>
          <pc:sldMk cId="4180557549" sldId="263"/>
        </pc:sldMkLst>
        <pc:picChg chg="add del mod">
          <ac:chgData name="Alejandro Sobrevilla" userId="9710e35f-eb52-41de-9558-0e2474b6233b" providerId="ADAL" clId="{10E996C3-E932-4C08-BE30-08F3079DAEEE}" dt="2022-10-17T23:48:52.162" v="558" actId="21"/>
          <ac:picMkLst>
            <pc:docMk/>
            <pc:sldMk cId="4180557549" sldId="263"/>
            <ac:picMk id="3" creationId="{E3D49979-E8F0-2823-C999-0DB1FFFEDEAA}"/>
          </ac:picMkLst>
        </pc:picChg>
        <pc:picChg chg="mod">
          <ac:chgData name="Alejandro Sobrevilla" userId="9710e35f-eb52-41de-9558-0e2474b6233b" providerId="ADAL" clId="{10E996C3-E932-4C08-BE30-08F3079DAEEE}" dt="2022-10-17T23:49:14.632" v="561" actId="207"/>
          <ac:picMkLst>
            <pc:docMk/>
            <pc:sldMk cId="4180557549" sldId="263"/>
            <ac:picMk id="12" creationId="{F1010350-5BAE-6B8F-53FC-DD359754E2DE}"/>
          </ac:picMkLst>
        </pc:picChg>
      </pc:sldChg>
      <pc:sldChg chg="modSp mod modTransition">
        <pc:chgData name="Alejandro Sobrevilla" userId="9710e35f-eb52-41de-9558-0e2474b6233b" providerId="ADAL" clId="{10E996C3-E932-4C08-BE30-08F3079DAEEE}" dt="2022-10-17T23:49:27.340" v="563" actId="14826"/>
        <pc:sldMkLst>
          <pc:docMk/>
          <pc:sldMk cId="2622569226" sldId="264"/>
        </pc:sldMkLst>
        <pc:picChg chg="mod">
          <ac:chgData name="Alejandro Sobrevilla" userId="9710e35f-eb52-41de-9558-0e2474b6233b" providerId="ADAL" clId="{10E996C3-E932-4C08-BE30-08F3079DAEEE}" dt="2022-10-17T23:49:27.340" v="563" actId="14826"/>
          <ac:picMkLst>
            <pc:docMk/>
            <pc:sldMk cId="2622569226" sldId="264"/>
            <ac:picMk id="12" creationId="{F1010350-5BAE-6B8F-53FC-DD359754E2DE}"/>
          </ac:picMkLst>
        </pc:picChg>
      </pc:sldChg>
      <pc:sldChg chg="add del">
        <pc:chgData name="Alejandro Sobrevilla" userId="9710e35f-eb52-41de-9558-0e2474b6233b" providerId="ADAL" clId="{10E996C3-E932-4C08-BE30-08F3079DAEEE}" dt="2022-10-17T12:16:46.908" v="138" actId="47"/>
        <pc:sldMkLst>
          <pc:docMk/>
          <pc:sldMk cId="3413463784" sldId="265"/>
        </pc:sldMkLst>
      </pc:sldChg>
      <pc:sldChg chg="modSp add mod modTransition">
        <pc:chgData name="Alejandro Sobrevilla" userId="9710e35f-eb52-41de-9558-0e2474b6233b" providerId="ADAL" clId="{10E996C3-E932-4C08-BE30-08F3079DAEEE}" dt="2022-10-17T23:49:33.884" v="564" actId="14826"/>
        <pc:sldMkLst>
          <pc:docMk/>
          <pc:sldMk cId="3543563718" sldId="265"/>
        </pc:sldMkLst>
        <pc:spChg chg="mod">
          <ac:chgData name="Alejandro Sobrevilla" userId="9710e35f-eb52-41de-9558-0e2474b6233b" providerId="ADAL" clId="{10E996C3-E932-4C08-BE30-08F3079DAEEE}" dt="2022-10-17T12:29:58.127" v="169" actId="113"/>
          <ac:spMkLst>
            <pc:docMk/>
            <pc:sldMk cId="3543563718" sldId="265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12:33:48.968" v="177" actId="20577"/>
          <ac:spMkLst>
            <pc:docMk/>
            <pc:sldMk cId="3543563718" sldId="265"/>
            <ac:spMk id="10" creationId="{50A328DF-D3AA-9B08-0400-F323C5B4084B}"/>
          </ac:spMkLst>
        </pc:spChg>
        <pc:picChg chg="mod">
          <ac:chgData name="Alejandro Sobrevilla" userId="9710e35f-eb52-41de-9558-0e2474b6233b" providerId="ADAL" clId="{10E996C3-E932-4C08-BE30-08F3079DAEEE}" dt="2022-10-17T23:49:33.884" v="564" actId="14826"/>
          <ac:picMkLst>
            <pc:docMk/>
            <pc:sldMk cId="3543563718" sldId="265"/>
            <ac:picMk id="12" creationId="{F1010350-5BAE-6B8F-53FC-DD359754E2DE}"/>
          </ac:picMkLst>
        </pc:picChg>
      </pc:sldChg>
      <pc:sldChg chg="add del replId">
        <pc:chgData name="Alejandro Sobrevilla" userId="9710e35f-eb52-41de-9558-0e2474b6233b" providerId="ADAL" clId="{10E996C3-E932-4C08-BE30-08F3079DAEEE}" dt="2022-10-17T12:16:46.908" v="138" actId="47"/>
        <pc:sldMkLst>
          <pc:docMk/>
          <pc:sldMk cId="1686946032" sldId="266"/>
        </pc:sldMkLst>
      </pc:sldChg>
      <pc:sldChg chg="modSp add mod replId modTransition">
        <pc:chgData name="Alejandro Sobrevilla" userId="9710e35f-eb52-41de-9558-0e2474b6233b" providerId="ADAL" clId="{10E996C3-E932-4C08-BE30-08F3079DAEEE}" dt="2022-10-17T23:49:43.558" v="565" actId="14826"/>
        <pc:sldMkLst>
          <pc:docMk/>
          <pc:sldMk cId="2990818702" sldId="266"/>
        </pc:sldMkLst>
        <pc:spChg chg="mod">
          <ac:chgData name="Alejandro Sobrevilla" userId="9710e35f-eb52-41de-9558-0e2474b6233b" providerId="ADAL" clId="{10E996C3-E932-4C08-BE30-08F3079DAEEE}" dt="2022-10-17T12:30:17.408" v="172" actId="122"/>
          <ac:spMkLst>
            <pc:docMk/>
            <pc:sldMk cId="2990818702" sldId="266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12:31:59.435" v="173" actId="20577"/>
          <ac:spMkLst>
            <pc:docMk/>
            <pc:sldMk cId="2990818702" sldId="266"/>
            <ac:spMk id="18" creationId="{F57D0507-1ADE-92AB-D04B-DE9E5D662DC2}"/>
          </ac:spMkLst>
        </pc:spChg>
        <pc:picChg chg="mod">
          <ac:chgData name="Alejandro Sobrevilla" userId="9710e35f-eb52-41de-9558-0e2474b6233b" providerId="ADAL" clId="{10E996C3-E932-4C08-BE30-08F3079DAEEE}" dt="2022-10-17T23:49:43.558" v="565" actId="14826"/>
          <ac:picMkLst>
            <pc:docMk/>
            <pc:sldMk cId="2990818702" sldId="266"/>
            <ac:picMk id="12" creationId="{F1010350-5BAE-6B8F-53FC-DD359754E2DE}"/>
          </ac:picMkLst>
        </pc:picChg>
      </pc:sldChg>
      <pc:sldChg chg="modSp add mod modTransition">
        <pc:chgData name="Alejandro Sobrevilla" userId="9710e35f-eb52-41de-9558-0e2474b6233b" providerId="ADAL" clId="{10E996C3-E932-4C08-BE30-08F3079DAEEE}" dt="2022-10-17T23:49:49.294" v="566" actId="14826"/>
        <pc:sldMkLst>
          <pc:docMk/>
          <pc:sldMk cId="2703658339" sldId="267"/>
        </pc:sldMkLst>
        <pc:spChg chg="mod">
          <ac:chgData name="Alejandro Sobrevilla" userId="9710e35f-eb52-41de-9558-0e2474b6233b" providerId="ADAL" clId="{10E996C3-E932-4C08-BE30-08F3079DAEEE}" dt="2022-10-17T12:34:32.707" v="182" actId="207"/>
          <ac:spMkLst>
            <pc:docMk/>
            <pc:sldMk cId="2703658339" sldId="267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12:33:56.403" v="178" actId="20577"/>
          <ac:spMkLst>
            <pc:docMk/>
            <pc:sldMk cId="2703658339" sldId="267"/>
            <ac:spMk id="10" creationId="{50A328DF-D3AA-9B08-0400-F323C5B4084B}"/>
          </ac:spMkLst>
        </pc:spChg>
        <pc:picChg chg="mod">
          <ac:chgData name="Alejandro Sobrevilla" userId="9710e35f-eb52-41de-9558-0e2474b6233b" providerId="ADAL" clId="{10E996C3-E932-4C08-BE30-08F3079DAEEE}" dt="2022-10-17T23:49:49.294" v="566" actId="14826"/>
          <ac:picMkLst>
            <pc:docMk/>
            <pc:sldMk cId="2703658339" sldId="267"/>
            <ac:picMk id="12" creationId="{F1010350-5BAE-6B8F-53FC-DD359754E2DE}"/>
          </ac:picMkLst>
        </pc:picChg>
      </pc:sldChg>
      <pc:sldChg chg="modSp add mod replId modTransition">
        <pc:chgData name="Alejandro Sobrevilla" userId="9710e35f-eb52-41de-9558-0e2474b6233b" providerId="ADAL" clId="{10E996C3-E932-4C08-BE30-08F3079DAEEE}" dt="2022-10-17T23:49:53.710" v="567" actId="14826"/>
        <pc:sldMkLst>
          <pc:docMk/>
          <pc:sldMk cId="565322638" sldId="268"/>
        </pc:sldMkLst>
        <pc:spChg chg="mod">
          <ac:chgData name="Alejandro Sobrevilla" userId="9710e35f-eb52-41de-9558-0e2474b6233b" providerId="ADAL" clId="{10E996C3-E932-4C08-BE30-08F3079DAEEE}" dt="2022-10-17T12:34:52.283" v="183"/>
          <ac:spMkLst>
            <pc:docMk/>
            <pc:sldMk cId="565322638" sldId="268"/>
            <ac:spMk id="8" creationId="{8202FC64-D4AB-1021-7DF7-2E5260556C7E}"/>
          </ac:spMkLst>
        </pc:spChg>
        <pc:picChg chg="mod">
          <ac:chgData name="Alejandro Sobrevilla" userId="9710e35f-eb52-41de-9558-0e2474b6233b" providerId="ADAL" clId="{10E996C3-E932-4C08-BE30-08F3079DAEEE}" dt="2022-10-17T23:49:53.710" v="567" actId="14826"/>
          <ac:picMkLst>
            <pc:docMk/>
            <pc:sldMk cId="565322638" sldId="268"/>
            <ac:picMk id="12" creationId="{F1010350-5BAE-6B8F-53FC-DD359754E2DE}"/>
          </ac:picMkLst>
        </pc:picChg>
      </pc:sldChg>
      <pc:sldChg chg="modSp add mod modTransition">
        <pc:chgData name="Alejandro Sobrevilla" userId="9710e35f-eb52-41de-9558-0e2474b6233b" providerId="ADAL" clId="{10E996C3-E932-4C08-BE30-08F3079DAEEE}" dt="2022-10-17T23:49:58.638" v="568" actId="14826"/>
        <pc:sldMkLst>
          <pc:docMk/>
          <pc:sldMk cId="2577406313" sldId="269"/>
        </pc:sldMkLst>
        <pc:spChg chg="mod">
          <ac:chgData name="Alejandro Sobrevilla" userId="9710e35f-eb52-41de-9558-0e2474b6233b" providerId="ADAL" clId="{10E996C3-E932-4C08-BE30-08F3079DAEEE}" dt="2022-10-17T12:35:44.369" v="185" actId="1076"/>
          <ac:spMkLst>
            <pc:docMk/>
            <pc:sldMk cId="2577406313" sldId="269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12:35:58.470" v="187" actId="20577"/>
          <ac:spMkLst>
            <pc:docMk/>
            <pc:sldMk cId="2577406313" sldId="269"/>
            <ac:spMk id="10" creationId="{50A328DF-D3AA-9B08-0400-F323C5B4084B}"/>
          </ac:spMkLst>
        </pc:spChg>
        <pc:picChg chg="mod">
          <ac:chgData name="Alejandro Sobrevilla" userId="9710e35f-eb52-41de-9558-0e2474b6233b" providerId="ADAL" clId="{10E996C3-E932-4C08-BE30-08F3079DAEEE}" dt="2022-10-17T23:49:58.638" v="568" actId="14826"/>
          <ac:picMkLst>
            <pc:docMk/>
            <pc:sldMk cId="2577406313" sldId="269"/>
            <ac:picMk id="12" creationId="{F1010350-5BAE-6B8F-53FC-DD359754E2DE}"/>
          </ac:picMkLst>
        </pc:picChg>
      </pc:sldChg>
      <pc:sldChg chg="addSp delSp modSp add mod replId modTransition">
        <pc:chgData name="Alejandro Sobrevilla" userId="9710e35f-eb52-41de-9558-0e2474b6233b" providerId="ADAL" clId="{10E996C3-E932-4C08-BE30-08F3079DAEEE}" dt="2022-10-17T23:50:03.265" v="569" actId="14826"/>
        <pc:sldMkLst>
          <pc:docMk/>
          <pc:sldMk cId="473431226" sldId="270"/>
        </pc:sldMkLst>
        <pc:spChg chg="add del mod">
          <ac:chgData name="Alejandro Sobrevilla" userId="9710e35f-eb52-41de-9558-0e2474b6233b" providerId="ADAL" clId="{10E996C3-E932-4C08-BE30-08F3079DAEEE}" dt="2022-10-17T12:37:55.604" v="197" actId="21"/>
          <ac:spMkLst>
            <pc:docMk/>
            <pc:sldMk cId="473431226" sldId="270"/>
            <ac:spMk id="3" creationId="{56E6E280-ABAF-CFA6-947F-2ED9072000C9}"/>
          </ac:spMkLst>
        </pc:spChg>
        <pc:spChg chg="mod">
          <ac:chgData name="Alejandro Sobrevilla" userId="9710e35f-eb52-41de-9558-0e2474b6233b" providerId="ADAL" clId="{10E996C3-E932-4C08-BE30-08F3079DAEEE}" dt="2022-10-17T12:36:07.240" v="188"/>
          <ac:spMkLst>
            <pc:docMk/>
            <pc:sldMk cId="473431226" sldId="270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12:46:25.568" v="298" actId="20577"/>
          <ac:spMkLst>
            <pc:docMk/>
            <pc:sldMk cId="473431226" sldId="270"/>
            <ac:spMk id="18" creationId="{F57D0507-1ADE-92AB-D04B-DE9E5D662DC2}"/>
          </ac:spMkLst>
        </pc:spChg>
        <pc:picChg chg="mod">
          <ac:chgData name="Alejandro Sobrevilla" userId="9710e35f-eb52-41de-9558-0e2474b6233b" providerId="ADAL" clId="{10E996C3-E932-4C08-BE30-08F3079DAEEE}" dt="2022-10-17T12:46:49.417" v="300" actId="1076"/>
          <ac:picMkLst>
            <pc:docMk/>
            <pc:sldMk cId="473431226" sldId="270"/>
            <ac:picMk id="4" creationId="{84B9412A-942D-6DD0-D1A8-7688BD5A3F4C}"/>
          </ac:picMkLst>
        </pc:picChg>
        <pc:picChg chg="mod">
          <ac:chgData name="Alejandro Sobrevilla" userId="9710e35f-eb52-41de-9558-0e2474b6233b" providerId="ADAL" clId="{10E996C3-E932-4C08-BE30-08F3079DAEEE}" dt="2022-10-17T12:46:46.338" v="299" actId="1076"/>
          <ac:picMkLst>
            <pc:docMk/>
            <pc:sldMk cId="473431226" sldId="270"/>
            <ac:picMk id="5" creationId="{595A6C74-B280-2F50-D79C-C147599892E9}"/>
          </ac:picMkLst>
        </pc:picChg>
        <pc:picChg chg="add del mod">
          <ac:chgData name="Alejandro Sobrevilla" userId="9710e35f-eb52-41de-9558-0e2474b6233b" providerId="ADAL" clId="{10E996C3-E932-4C08-BE30-08F3079DAEEE}" dt="2022-10-17T12:37:55.604" v="197" actId="21"/>
          <ac:picMkLst>
            <pc:docMk/>
            <pc:sldMk cId="473431226" sldId="270"/>
            <ac:picMk id="10" creationId="{B5806F07-8929-471A-98D1-D0A1E2AB9A89}"/>
          </ac:picMkLst>
        </pc:picChg>
        <pc:picChg chg="mod">
          <ac:chgData name="Alejandro Sobrevilla" userId="9710e35f-eb52-41de-9558-0e2474b6233b" providerId="ADAL" clId="{10E996C3-E932-4C08-BE30-08F3079DAEEE}" dt="2022-10-17T23:50:03.265" v="569" actId="14826"/>
          <ac:picMkLst>
            <pc:docMk/>
            <pc:sldMk cId="473431226" sldId="270"/>
            <ac:picMk id="12" creationId="{F1010350-5BAE-6B8F-53FC-DD359754E2DE}"/>
          </ac:picMkLst>
        </pc:picChg>
        <pc:picChg chg="add del mod">
          <ac:chgData name="Alejandro Sobrevilla" userId="9710e35f-eb52-41de-9558-0e2474b6233b" providerId="ADAL" clId="{10E996C3-E932-4C08-BE30-08F3079DAEEE}" dt="2022-10-17T12:37:55.604" v="197" actId="21"/>
          <ac:picMkLst>
            <pc:docMk/>
            <pc:sldMk cId="473431226" sldId="270"/>
            <ac:picMk id="13" creationId="{900B6894-9410-6AEF-ACE7-4F010B04CCC7}"/>
          </ac:picMkLst>
        </pc:picChg>
      </pc:sldChg>
      <pc:sldChg chg="addSp modSp add mod modTransition">
        <pc:chgData name="Alejandro Sobrevilla" userId="9710e35f-eb52-41de-9558-0e2474b6233b" providerId="ADAL" clId="{10E996C3-E932-4C08-BE30-08F3079DAEEE}" dt="2022-10-17T23:50:08.609" v="570" actId="14826"/>
        <pc:sldMkLst>
          <pc:docMk/>
          <pc:sldMk cId="1662484945" sldId="271"/>
        </pc:sldMkLst>
        <pc:spChg chg="add mod">
          <ac:chgData name="Alejandro Sobrevilla" userId="9710e35f-eb52-41de-9558-0e2474b6233b" providerId="ADAL" clId="{10E996C3-E932-4C08-BE30-08F3079DAEEE}" dt="2022-10-17T12:39:58.695" v="230" actId="1076"/>
          <ac:spMkLst>
            <pc:docMk/>
            <pc:sldMk cId="1662484945" sldId="271"/>
            <ac:spMk id="2" creationId="{4E52F14F-3516-2857-5708-D389EB24BAAE}"/>
          </ac:spMkLst>
        </pc:spChg>
        <pc:spChg chg="mod">
          <ac:chgData name="Alejandro Sobrevilla" userId="9710e35f-eb52-41de-9558-0e2474b6233b" providerId="ADAL" clId="{10E996C3-E932-4C08-BE30-08F3079DAEEE}" dt="2022-10-17T12:45:09.203" v="282" actId="1076"/>
          <ac:spMkLst>
            <pc:docMk/>
            <pc:sldMk cId="1662484945" sldId="271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12:37:36.968" v="195" actId="20577"/>
          <ac:spMkLst>
            <pc:docMk/>
            <pc:sldMk cId="1662484945" sldId="271"/>
            <ac:spMk id="10" creationId="{50A328DF-D3AA-9B08-0400-F323C5B4084B}"/>
          </ac:spMkLst>
        </pc:spChg>
        <pc:picChg chg="add mod">
          <ac:chgData name="Alejandro Sobrevilla" userId="9710e35f-eb52-41de-9558-0e2474b6233b" providerId="ADAL" clId="{10E996C3-E932-4C08-BE30-08F3079DAEEE}" dt="2022-10-17T12:40:04.983" v="231" actId="1076"/>
          <ac:picMkLst>
            <pc:docMk/>
            <pc:sldMk cId="1662484945" sldId="271"/>
            <ac:picMk id="3" creationId="{00596254-1C25-BB14-6963-27CE051A96BE}"/>
          </ac:picMkLst>
        </pc:picChg>
        <pc:picChg chg="add mod">
          <ac:chgData name="Alejandro Sobrevilla" userId="9710e35f-eb52-41de-9558-0e2474b6233b" providerId="ADAL" clId="{10E996C3-E932-4C08-BE30-08F3079DAEEE}" dt="2022-10-17T12:39:58.695" v="230" actId="1076"/>
          <ac:picMkLst>
            <pc:docMk/>
            <pc:sldMk cId="1662484945" sldId="271"/>
            <ac:picMk id="4" creationId="{0D4A8E66-88E2-6692-798A-B3CCA4B31436}"/>
          </ac:picMkLst>
        </pc:picChg>
        <pc:picChg chg="mod">
          <ac:chgData name="Alejandro Sobrevilla" userId="9710e35f-eb52-41de-9558-0e2474b6233b" providerId="ADAL" clId="{10E996C3-E932-4C08-BE30-08F3079DAEEE}" dt="2022-10-17T23:50:08.609" v="570" actId="14826"/>
          <ac:picMkLst>
            <pc:docMk/>
            <pc:sldMk cId="1662484945" sldId="271"/>
            <ac:picMk id="12" creationId="{F1010350-5BAE-6B8F-53FC-DD359754E2DE}"/>
          </ac:picMkLst>
        </pc:picChg>
      </pc:sldChg>
      <pc:sldChg chg="modSp add mod replId modTransition">
        <pc:chgData name="Alejandro Sobrevilla" userId="9710e35f-eb52-41de-9558-0e2474b6233b" providerId="ADAL" clId="{10E996C3-E932-4C08-BE30-08F3079DAEEE}" dt="2022-10-17T23:50:16.394" v="571" actId="14826"/>
        <pc:sldMkLst>
          <pc:docMk/>
          <pc:sldMk cId="3496313856" sldId="272"/>
        </pc:sldMkLst>
        <pc:spChg chg="mod">
          <ac:chgData name="Alejandro Sobrevilla" userId="9710e35f-eb52-41de-9558-0e2474b6233b" providerId="ADAL" clId="{10E996C3-E932-4C08-BE30-08F3079DAEEE}" dt="2022-10-17T12:46:16.866" v="296" actId="1076"/>
          <ac:spMkLst>
            <pc:docMk/>
            <pc:sldMk cId="3496313856" sldId="272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12:47:36.082" v="307" actId="20577"/>
          <ac:spMkLst>
            <pc:docMk/>
            <pc:sldMk cId="3496313856" sldId="272"/>
            <ac:spMk id="18" creationId="{F57D0507-1ADE-92AB-D04B-DE9E5D662DC2}"/>
          </ac:spMkLst>
        </pc:spChg>
        <pc:picChg chg="mod">
          <ac:chgData name="Alejandro Sobrevilla" userId="9710e35f-eb52-41de-9558-0e2474b6233b" providerId="ADAL" clId="{10E996C3-E932-4C08-BE30-08F3079DAEEE}" dt="2022-10-17T12:47:13.361" v="305" actId="1076"/>
          <ac:picMkLst>
            <pc:docMk/>
            <pc:sldMk cId="3496313856" sldId="272"/>
            <ac:picMk id="4" creationId="{84B9412A-942D-6DD0-D1A8-7688BD5A3F4C}"/>
          </ac:picMkLst>
        </pc:picChg>
        <pc:picChg chg="mod">
          <ac:chgData name="Alejandro Sobrevilla" userId="9710e35f-eb52-41de-9558-0e2474b6233b" providerId="ADAL" clId="{10E996C3-E932-4C08-BE30-08F3079DAEEE}" dt="2022-10-17T12:47:08.041" v="304" actId="1076"/>
          <ac:picMkLst>
            <pc:docMk/>
            <pc:sldMk cId="3496313856" sldId="272"/>
            <ac:picMk id="5" creationId="{595A6C74-B280-2F50-D79C-C147599892E9}"/>
          </ac:picMkLst>
        </pc:picChg>
        <pc:picChg chg="mod">
          <ac:chgData name="Alejandro Sobrevilla" userId="9710e35f-eb52-41de-9558-0e2474b6233b" providerId="ADAL" clId="{10E996C3-E932-4C08-BE30-08F3079DAEEE}" dt="2022-10-17T23:50:16.394" v="571" actId="14826"/>
          <ac:picMkLst>
            <pc:docMk/>
            <pc:sldMk cId="3496313856" sldId="272"/>
            <ac:picMk id="12" creationId="{F1010350-5BAE-6B8F-53FC-DD359754E2DE}"/>
          </ac:picMkLst>
        </pc:picChg>
      </pc:sldChg>
      <pc:sldChg chg="modSp add mod ord">
        <pc:chgData name="Alejandro Sobrevilla" userId="9710e35f-eb52-41de-9558-0e2474b6233b" providerId="ADAL" clId="{10E996C3-E932-4C08-BE30-08F3079DAEEE}" dt="2022-10-17T23:50:20.436" v="572" actId="14826"/>
        <pc:sldMkLst>
          <pc:docMk/>
          <pc:sldMk cId="130253024" sldId="273"/>
        </pc:sldMkLst>
        <pc:spChg chg="mod">
          <ac:chgData name="Alejandro Sobrevilla" userId="9710e35f-eb52-41de-9558-0e2474b6233b" providerId="ADAL" clId="{10E996C3-E932-4C08-BE30-08F3079DAEEE}" dt="2022-10-17T12:48:10.994" v="312" actId="1076"/>
          <ac:spMkLst>
            <pc:docMk/>
            <pc:sldMk cId="130253024" sldId="273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12:49:14.160" v="320" actId="20577"/>
          <ac:spMkLst>
            <pc:docMk/>
            <pc:sldMk cId="130253024" sldId="273"/>
            <ac:spMk id="10" creationId="{50A328DF-D3AA-9B08-0400-F323C5B4084B}"/>
          </ac:spMkLst>
        </pc:spChg>
        <pc:picChg chg="mod">
          <ac:chgData name="Alejandro Sobrevilla" userId="9710e35f-eb52-41de-9558-0e2474b6233b" providerId="ADAL" clId="{10E996C3-E932-4C08-BE30-08F3079DAEEE}" dt="2022-10-17T23:50:20.436" v="572" actId="14826"/>
          <ac:picMkLst>
            <pc:docMk/>
            <pc:sldMk cId="130253024" sldId="273"/>
            <ac:picMk id="12" creationId="{F1010350-5BAE-6B8F-53FC-DD359754E2DE}"/>
          </ac:picMkLst>
        </pc:picChg>
      </pc:sldChg>
      <pc:sldChg chg="modSp add mod ord replId">
        <pc:chgData name="Alejandro Sobrevilla" userId="9710e35f-eb52-41de-9558-0e2474b6233b" providerId="ADAL" clId="{10E996C3-E932-4C08-BE30-08F3079DAEEE}" dt="2022-10-17T23:50:25.767" v="573" actId="14826"/>
        <pc:sldMkLst>
          <pc:docMk/>
          <pc:sldMk cId="3653282026" sldId="274"/>
        </pc:sldMkLst>
        <pc:spChg chg="mod">
          <ac:chgData name="Alejandro Sobrevilla" userId="9710e35f-eb52-41de-9558-0e2474b6233b" providerId="ADAL" clId="{10E996C3-E932-4C08-BE30-08F3079DAEEE}" dt="2022-10-17T12:48:24.759" v="313"/>
          <ac:spMkLst>
            <pc:docMk/>
            <pc:sldMk cId="3653282026" sldId="274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12:49:10.484" v="318" actId="20577"/>
          <ac:spMkLst>
            <pc:docMk/>
            <pc:sldMk cId="3653282026" sldId="274"/>
            <ac:spMk id="18" creationId="{F57D0507-1ADE-92AB-D04B-DE9E5D662DC2}"/>
          </ac:spMkLst>
        </pc:spChg>
        <pc:picChg chg="mod">
          <ac:chgData name="Alejandro Sobrevilla" userId="9710e35f-eb52-41de-9558-0e2474b6233b" providerId="ADAL" clId="{10E996C3-E932-4C08-BE30-08F3079DAEEE}" dt="2022-10-17T12:48:30.208" v="314" actId="1076"/>
          <ac:picMkLst>
            <pc:docMk/>
            <pc:sldMk cId="3653282026" sldId="274"/>
            <ac:picMk id="4" creationId="{84B9412A-942D-6DD0-D1A8-7688BD5A3F4C}"/>
          </ac:picMkLst>
        </pc:picChg>
        <pc:picChg chg="mod">
          <ac:chgData name="Alejandro Sobrevilla" userId="9710e35f-eb52-41de-9558-0e2474b6233b" providerId="ADAL" clId="{10E996C3-E932-4C08-BE30-08F3079DAEEE}" dt="2022-10-17T12:48:42.168" v="316" actId="1076"/>
          <ac:picMkLst>
            <pc:docMk/>
            <pc:sldMk cId="3653282026" sldId="274"/>
            <ac:picMk id="5" creationId="{595A6C74-B280-2F50-D79C-C147599892E9}"/>
          </ac:picMkLst>
        </pc:picChg>
        <pc:picChg chg="mod">
          <ac:chgData name="Alejandro Sobrevilla" userId="9710e35f-eb52-41de-9558-0e2474b6233b" providerId="ADAL" clId="{10E996C3-E932-4C08-BE30-08F3079DAEEE}" dt="2022-10-17T23:50:25.767" v="573" actId="14826"/>
          <ac:picMkLst>
            <pc:docMk/>
            <pc:sldMk cId="3653282026" sldId="274"/>
            <ac:picMk id="12" creationId="{F1010350-5BAE-6B8F-53FC-DD359754E2DE}"/>
          </ac:picMkLst>
        </pc:picChg>
      </pc:sldChg>
      <pc:sldChg chg="addSp delSp modSp add mod">
        <pc:chgData name="Alejandro Sobrevilla" userId="9710e35f-eb52-41de-9558-0e2474b6233b" providerId="ADAL" clId="{10E996C3-E932-4C08-BE30-08F3079DAEEE}" dt="2022-10-17T23:46:50.783" v="543" actId="207"/>
        <pc:sldMkLst>
          <pc:docMk/>
          <pc:sldMk cId="2342764171" sldId="275"/>
        </pc:sldMkLst>
        <pc:spChg chg="add del mod">
          <ac:chgData name="Alejandro Sobrevilla" userId="9710e35f-eb52-41de-9558-0e2474b6233b" providerId="ADAL" clId="{10E996C3-E932-4C08-BE30-08F3079DAEEE}" dt="2022-10-17T12:55:01.399" v="325"/>
          <ac:spMkLst>
            <pc:docMk/>
            <pc:sldMk cId="2342764171" sldId="275"/>
            <ac:spMk id="2" creationId="{58AB3EC2-751C-38BE-BE46-B3B70AEA0C97}"/>
          </ac:spMkLst>
        </pc:spChg>
        <pc:spChg chg="del mod topLvl">
          <ac:chgData name="Alejandro Sobrevilla" userId="9710e35f-eb52-41de-9558-0e2474b6233b" providerId="ADAL" clId="{10E996C3-E932-4C08-BE30-08F3079DAEEE}" dt="2022-10-17T12:55:22.797" v="330" actId="478"/>
          <ac:spMkLst>
            <pc:docMk/>
            <pc:sldMk cId="2342764171" sldId="275"/>
            <ac:spMk id="5" creationId="{4480A401-9154-30B5-A099-AF46A2CAE7AF}"/>
          </ac:spMkLst>
        </pc:spChg>
        <pc:spChg chg="add mod">
          <ac:chgData name="Alejandro Sobrevilla" userId="9710e35f-eb52-41de-9558-0e2474b6233b" providerId="ADAL" clId="{10E996C3-E932-4C08-BE30-08F3079DAEEE}" dt="2022-10-17T12:56:07.228" v="342" actId="1076"/>
          <ac:spMkLst>
            <pc:docMk/>
            <pc:sldMk cId="2342764171" sldId="275"/>
            <ac:spMk id="7" creationId="{637CC9C2-AE83-DDE1-FCA8-6F94D3AA8EE9}"/>
          </ac:spMkLst>
        </pc:spChg>
        <pc:spChg chg="mod">
          <ac:chgData name="Alejandro Sobrevilla" userId="9710e35f-eb52-41de-9558-0e2474b6233b" providerId="ADAL" clId="{10E996C3-E932-4C08-BE30-08F3079DAEEE}" dt="2022-10-17T13:01:16.072" v="375" actId="1076"/>
          <ac:spMkLst>
            <pc:docMk/>
            <pc:sldMk cId="2342764171" sldId="275"/>
            <ac:spMk id="8" creationId="{8202FC64-D4AB-1021-7DF7-2E5260556C7E}"/>
          </ac:spMkLst>
        </pc:spChg>
        <pc:spChg chg="del mod">
          <ac:chgData name="Alejandro Sobrevilla" userId="9710e35f-eb52-41de-9558-0e2474b6233b" providerId="ADAL" clId="{10E996C3-E932-4C08-BE30-08F3079DAEEE}" dt="2022-10-17T12:56:04.139" v="340" actId="21"/>
          <ac:spMkLst>
            <pc:docMk/>
            <pc:sldMk cId="2342764171" sldId="275"/>
            <ac:spMk id="10" creationId="{50A328DF-D3AA-9B08-0400-F323C5B4084B}"/>
          </ac:spMkLst>
        </pc:spChg>
        <pc:grpChg chg="add del mod">
          <ac:chgData name="Alejandro Sobrevilla" userId="9710e35f-eb52-41de-9558-0e2474b6233b" providerId="ADAL" clId="{10E996C3-E932-4C08-BE30-08F3079DAEEE}" dt="2022-10-17T12:55:18.373" v="328" actId="165"/>
          <ac:grpSpMkLst>
            <pc:docMk/>
            <pc:sldMk cId="2342764171" sldId="275"/>
            <ac:grpSpMk id="3" creationId="{B93AC1D3-C4CA-E936-4792-00FCBE8CD307}"/>
          </ac:grpSpMkLst>
        </pc:grpChg>
        <pc:picChg chg="del mod topLvl">
          <ac:chgData name="Alejandro Sobrevilla" userId="9710e35f-eb52-41de-9558-0e2474b6233b" providerId="ADAL" clId="{10E996C3-E932-4C08-BE30-08F3079DAEEE}" dt="2022-10-17T12:55:25.452" v="331" actId="21"/>
          <ac:picMkLst>
            <pc:docMk/>
            <pc:sldMk cId="2342764171" sldId="275"/>
            <ac:picMk id="4" creationId="{FC135713-3B8C-FF1F-BA8C-3D941AD87582}"/>
          </ac:picMkLst>
        </pc:picChg>
        <pc:picChg chg="add mod">
          <ac:chgData name="Alejandro Sobrevilla" userId="9710e35f-eb52-41de-9558-0e2474b6233b" providerId="ADAL" clId="{10E996C3-E932-4C08-BE30-08F3079DAEEE}" dt="2022-10-17T12:56:00.204" v="338" actId="1076"/>
          <ac:picMkLst>
            <pc:docMk/>
            <pc:sldMk cId="2342764171" sldId="275"/>
            <ac:picMk id="6" creationId="{A4A002AE-D020-BCF3-38E3-B3DCE7EC32CB}"/>
          </ac:picMkLst>
        </pc:picChg>
        <pc:picChg chg="mod">
          <ac:chgData name="Alejandro Sobrevilla" userId="9710e35f-eb52-41de-9558-0e2474b6233b" providerId="ADAL" clId="{10E996C3-E932-4C08-BE30-08F3079DAEEE}" dt="2022-10-17T23:46:50.783" v="543" actId="207"/>
          <ac:picMkLst>
            <pc:docMk/>
            <pc:sldMk cId="2342764171" sldId="275"/>
            <ac:picMk id="12" creationId="{F1010350-5BAE-6B8F-53FC-DD359754E2DE}"/>
          </ac:picMkLst>
        </pc:picChg>
        <pc:picChg chg="del">
          <ac:chgData name="Alejandro Sobrevilla" userId="9710e35f-eb52-41de-9558-0e2474b6233b" providerId="ADAL" clId="{10E996C3-E932-4C08-BE30-08F3079DAEEE}" dt="2022-10-17T12:55:30.424" v="333" actId="478"/>
          <ac:picMkLst>
            <pc:docMk/>
            <pc:sldMk cId="2342764171" sldId="275"/>
            <ac:picMk id="67" creationId="{5C72041C-038A-2EA0-CA17-CD0F5C2BCF0D}"/>
          </ac:picMkLst>
        </pc:picChg>
      </pc:sldChg>
      <pc:sldChg chg="addSp delSp modSp add mod replId">
        <pc:chgData name="Alejandro Sobrevilla" userId="9710e35f-eb52-41de-9558-0e2474b6233b" providerId="ADAL" clId="{10E996C3-E932-4C08-BE30-08F3079DAEEE}" dt="2022-10-17T23:47:06.578" v="544" actId="207"/>
        <pc:sldMkLst>
          <pc:docMk/>
          <pc:sldMk cId="2452693991" sldId="276"/>
        </pc:sldMkLst>
        <pc:spChg chg="mod">
          <ac:chgData name="Alejandro Sobrevilla" userId="9710e35f-eb52-41de-9558-0e2474b6233b" providerId="ADAL" clId="{10E996C3-E932-4C08-BE30-08F3079DAEEE}" dt="2022-10-17T13:01:40.472" v="377" actId="1076"/>
          <ac:spMkLst>
            <pc:docMk/>
            <pc:sldMk cId="2452693991" sldId="276"/>
            <ac:spMk id="8" creationId="{8202FC64-D4AB-1021-7DF7-2E5260556C7E}"/>
          </ac:spMkLst>
        </pc:spChg>
        <pc:spChg chg="add mod">
          <ac:chgData name="Alejandro Sobrevilla" userId="9710e35f-eb52-41de-9558-0e2474b6233b" providerId="ADAL" clId="{10E996C3-E932-4C08-BE30-08F3079DAEEE}" dt="2022-10-17T12:56:23.493" v="346" actId="1076"/>
          <ac:spMkLst>
            <pc:docMk/>
            <pc:sldMk cId="2452693991" sldId="276"/>
            <ac:spMk id="10" creationId="{A194EF73-4342-A379-70FA-F7D8C92656DB}"/>
          </ac:spMkLst>
        </pc:spChg>
        <pc:spChg chg="add mod">
          <ac:chgData name="Alejandro Sobrevilla" userId="9710e35f-eb52-41de-9558-0e2474b6233b" providerId="ADAL" clId="{10E996C3-E932-4C08-BE30-08F3079DAEEE}" dt="2022-10-17T12:59:43.281" v="366" actId="164"/>
          <ac:spMkLst>
            <pc:docMk/>
            <pc:sldMk cId="2452693991" sldId="276"/>
            <ac:spMk id="13" creationId="{53EB5B10-DA4B-70A5-435E-2DA8BD28089B}"/>
          </ac:spMkLst>
        </pc:spChg>
        <pc:spChg chg="del">
          <ac:chgData name="Alejandro Sobrevilla" userId="9710e35f-eb52-41de-9558-0e2474b6233b" providerId="ADAL" clId="{10E996C3-E932-4C08-BE30-08F3079DAEEE}" dt="2022-10-17T12:56:16.657" v="343" actId="478"/>
          <ac:spMkLst>
            <pc:docMk/>
            <pc:sldMk cId="2452693991" sldId="276"/>
            <ac:spMk id="18" creationId="{F57D0507-1ADE-92AB-D04B-DE9E5D662DC2}"/>
          </ac:spMkLst>
        </pc:spChg>
        <pc:grpChg chg="add mod">
          <ac:chgData name="Alejandro Sobrevilla" userId="9710e35f-eb52-41de-9558-0e2474b6233b" providerId="ADAL" clId="{10E996C3-E932-4C08-BE30-08F3079DAEEE}" dt="2022-10-17T12:59:48.097" v="367" actId="1076"/>
          <ac:grpSpMkLst>
            <pc:docMk/>
            <pc:sldMk cId="2452693991" sldId="276"/>
            <ac:grpSpMk id="14" creationId="{8FA0CB06-6854-4DEC-D402-205C54557296}"/>
          </ac:grpSpMkLst>
        </pc:grpChg>
        <pc:picChg chg="mod modCrop">
          <ac:chgData name="Alejandro Sobrevilla" userId="9710e35f-eb52-41de-9558-0e2474b6233b" providerId="ADAL" clId="{10E996C3-E932-4C08-BE30-08F3079DAEEE}" dt="2022-10-17T12:59:43.281" v="366" actId="164"/>
          <ac:picMkLst>
            <pc:docMk/>
            <pc:sldMk cId="2452693991" sldId="276"/>
            <ac:picMk id="2" creationId="{3B3E114C-0DC4-61DD-F856-68B7F11A19B4}"/>
          </ac:picMkLst>
        </pc:picChg>
        <pc:picChg chg="add mod">
          <ac:chgData name="Alejandro Sobrevilla" userId="9710e35f-eb52-41de-9558-0e2474b6233b" providerId="ADAL" clId="{10E996C3-E932-4C08-BE30-08F3079DAEEE}" dt="2022-10-17T12:56:23.493" v="346" actId="1076"/>
          <ac:picMkLst>
            <pc:docMk/>
            <pc:sldMk cId="2452693991" sldId="276"/>
            <ac:picMk id="3" creationId="{82AD6F2F-BE3E-D21C-62EF-88CF59DE3F0B}"/>
          </ac:picMkLst>
        </pc:picChg>
        <pc:picChg chg="del">
          <ac:chgData name="Alejandro Sobrevilla" userId="9710e35f-eb52-41de-9558-0e2474b6233b" providerId="ADAL" clId="{10E996C3-E932-4C08-BE30-08F3079DAEEE}" dt="2022-10-17T12:59:52.307" v="368" actId="21"/>
          <ac:picMkLst>
            <pc:docMk/>
            <pc:sldMk cId="2452693991" sldId="276"/>
            <ac:picMk id="5" creationId="{595A6C74-B280-2F50-D79C-C147599892E9}"/>
          </ac:picMkLst>
        </pc:picChg>
        <pc:picChg chg="mod">
          <ac:chgData name="Alejandro Sobrevilla" userId="9710e35f-eb52-41de-9558-0e2474b6233b" providerId="ADAL" clId="{10E996C3-E932-4C08-BE30-08F3079DAEEE}" dt="2022-10-17T23:47:06.578" v="544" actId="207"/>
          <ac:picMkLst>
            <pc:docMk/>
            <pc:sldMk cId="2452693991" sldId="276"/>
            <ac:picMk id="12" creationId="{F1010350-5BAE-6B8F-53FC-DD359754E2DE}"/>
          </ac:picMkLst>
        </pc:picChg>
        <pc:picChg chg="add mod">
          <ac:chgData name="Alejandro Sobrevilla" userId="9710e35f-eb52-41de-9558-0e2474b6233b" providerId="ADAL" clId="{10E996C3-E932-4C08-BE30-08F3079DAEEE}" dt="2022-10-17T12:59:52.695" v="369"/>
          <ac:picMkLst>
            <pc:docMk/>
            <pc:sldMk cId="2452693991" sldId="276"/>
            <ac:picMk id="15" creationId="{08D3F768-6F26-419E-3D76-9BC8FF309BD4}"/>
          </ac:picMkLst>
        </pc:picChg>
        <pc:picChg chg="del">
          <ac:chgData name="Alejandro Sobrevilla" userId="9710e35f-eb52-41de-9558-0e2474b6233b" providerId="ADAL" clId="{10E996C3-E932-4C08-BE30-08F3079DAEEE}" dt="2022-10-17T12:56:17.671" v="344" actId="478"/>
          <ac:picMkLst>
            <pc:docMk/>
            <pc:sldMk cId="2452693991" sldId="276"/>
            <ac:picMk id="17" creationId="{8930B383-9976-FC65-5283-27AF65F4BEFF}"/>
          </ac:picMkLst>
        </pc:picChg>
      </pc:sldChg>
      <pc:sldChg chg="modSp add mod setBg">
        <pc:chgData name="Alejandro Sobrevilla" userId="9710e35f-eb52-41de-9558-0e2474b6233b" providerId="ADAL" clId="{10E996C3-E932-4C08-BE30-08F3079DAEEE}" dt="2022-10-17T23:47:10.056" v="545" actId="207"/>
        <pc:sldMkLst>
          <pc:docMk/>
          <pc:sldMk cId="2510220099" sldId="277"/>
        </pc:sldMkLst>
        <pc:spChg chg="mod">
          <ac:chgData name="Alejandro Sobrevilla" userId="9710e35f-eb52-41de-9558-0e2474b6233b" providerId="ADAL" clId="{10E996C3-E932-4C08-BE30-08F3079DAEEE}" dt="2022-10-17T13:07:30.085" v="406" actId="1036"/>
          <ac:spMkLst>
            <pc:docMk/>
            <pc:sldMk cId="2510220099" sldId="277"/>
            <ac:spMk id="7" creationId="{637CC9C2-AE83-DDE1-FCA8-6F94D3AA8EE9}"/>
          </ac:spMkLst>
        </pc:spChg>
        <pc:spChg chg="mod">
          <ac:chgData name="Alejandro Sobrevilla" userId="9710e35f-eb52-41de-9558-0e2474b6233b" providerId="ADAL" clId="{10E996C3-E932-4C08-BE30-08F3079DAEEE}" dt="2022-10-17T13:06:41.692" v="385" actId="1035"/>
          <ac:spMkLst>
            <pc:docMk/>
            <pc:sldMk cId="2510220099" sldId="277"/>
            <ac:spMk id="8" creationId="{8202FC64-D4AB-1021-7DF7-2E5260556C7E}"/>
          </ac:spMkLst>
        </pc:spChg>
        <pc:picChg chg="mod">
          <ac:chgData name="Alejandro Sobrevilla" userId="9710e35f-eb52-41de-9558-0e2474b6233b" providerId="ADAL" clId="{10E996C3-E932-4C08-BE30-08F3079DAEEE}" dt="2022-10-17T23:47:10.056" v="545" actId="207"/>
          <ac:picMkLst>
            <pc:docMk/>
            <pc:sldMk cId="2510220099" sldId="277"/>
            <ac:picMk id="12" creationId="{F1010350-5BAE-6B8F-53FC-DD359754E2DE}"/>
          </ac:picMkLst>
        </pc:picChg>
      </pc:sldChg>
      <pc:sldChg chg="modSp add mod setBg">
        <pc:chgData name="Alejandro Sobrevilla" userId="9710e35f-eb52-41de-9558-0e2474b6233b" providerId="ADAL" clId="{10E996C3-E932-4C08-BE30-08F3079DAEEE}" dt="2022-10-17T23:47:14.224" v="546" actId="207"/>
        <pc:sldMkLst>
          <pc:docMk/>
          <pc:sldMk cId="3648135910" sldId="278"/>
        </pc:sldMkLst>
        <pc:spChg chg="mod">
          <ac:chgData name="Alejandro Sobrevilla" userId="9710e35f-eb52-41de-9558-0e2474b6233b" providerId="ADAL" clId="{10E996C3-E932-4C08-BE30-08F3079DAEEE}" dt="2022-10-17T13:06:58.057" v="386"/>
          <ac:spMkLst>
            <pc:docMk/>
            <pc:sldMk cId="3648135910" sldId="278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13:07:13.301" v="390" actId="20577"/>
          <ac:spMkLst>
            <pc:docMk/>
            <pc:sldMk cId="3648135910" sldId="278"/>
            <ac:spMk id="10" creationId="{A194EF73-4342-A379-70FA-F7D8C92656DB}"/>
          </ac:spMkLst>
        </pc:spChg>
        <pc:picChg chg="mod">
          <ac:chgData name="Alejandro Sobrevilla" userId="9710e35f-eb52-41de-9558-0e2474b6233b" providerId="ADAL" clId="{10E996C3-E932-4C08-BE30-08F3079DAEEE}" dt="2022-10-17T13:07:18.599" v="395" actId="1036"/>
          <ac:picMkLst>
            <pc:docMk/>
            <pc:sldMk cId="3648135910" sldId="278"/>
            <ac:picMk id="3" creationId="{82AD6F2F-BE3E-D21C-62EF-88CF59DE3F0B}"/>
          </ac:picMkLst>
        </pc:picChg>
        <pc:picChg chg="mod">
          <ac:chgData name="Alejandro Sobrevilla" userId="9710e35f-eb52-41de-9558-0e2474b6233b" providerId="ADAL" clId="{10E996C3-E932-4C08-BE30-08F3079DAEEE}" dt="2022-10-17T23:47:14.224" v="546" actId="207"/>
          <ac:picMkLst>
            <pc:docMk/>
            <pc:sldMk cId="3648135910" sldId="278"/>
            <ac:picMk id="12" creationId="{F1010350-5BAE-6B8F-53FC-DD359754E2DE}"/>
          </ac:picMkLst>
        </pc:picChg>
      </pc:sldChg>
      <pc:sldChg chg="addSp delSp modSp add mod setBg">
        <pc:chgData name="Alejandro Sobrevilla" userId="9710e35f-eb52-41de-9558-0e2474b6233b" providerId="ADAL" clId="{10E996C3-E932-4C08-BE30-08F3079DAEEE}" dt="2022-10-17T23:47:17.544" v="547" actId="207"/>
        <pc:sldMkLst>
          <pc:docMk/>
          <pc:sldMk cId="2909530374" sldId="279"/>
        </pc:sldMkLst>
        <pc:spChg chg="mod">
          <ac:chgData name="Alejandro Sobrevilla" userId="9710e35f-eb52-41de-9558-0e2474b6233b" providerId="ADAL" clId="{10E996C3-E932-4C08-BE30-08F3079DAEEE}" dt="2022-10-17T13:08:25.009" v="414" actId="1036"/>
          <ac:spMkLst>
            <pc:docMk/>
            <pc:sldMk cId="2909530374" sldId="279"/>
            <ac:spMk id="7" creationId="{637CC9C2-AE83-DDE1-FCA8-6F94D3AA8EE9}"/>
          </ac:spMkLst>
        </pc:spChg>
        <pc:spChg chg="mod">
          <ac:chgData name="Alejandro Sobrevilla" userId="9710e35f-eb52-41de-9558-0e2474b6233b" providerId="ADAL" clId="{10E996C3-E932-4C08-BE30-08F3079DAEEE}" dt="2022-10-17T13:08:12.604" v="408" actId="20577"/>
          <ac:spMkLst>
            <pc:docMk/>
            <pc:sldMk cId="2909530374" sldId="279"/>
            <ac:spMk id="8" creationId="{8202FC64-D4AB-1021-7DF7-2E5260556C7E}"/>
          </ac:spMkLst>
        </pc:spChg>
        <pc:graphicFrameChg chg="add del modGraphic">
          <ac:chgData name="Alejandro Sobrevilla" userId="9710e35f-eb52-41de-9558-0e2474b6233b" providerId="ADAL" clId="{10E996C3-E932-4C08-BE30-08F3079DAEEE}" dt="2022-10-17T13:08:21.084" v="411" actId="27309"/>
          <ac:graphicFrameMkLst>
            <pc:docMk/>
            <pc:sldMk cId="2909530374" sldId="279"/>
            <ac:graphicFrameMk id="3" creationId="{C24FBE30-A36B-1D66-903E-3D22FA02360C}"/>
          </ac:graphicFrameMkLst>
        </pc:graphicFrameChg>
        <pc:picChg chg="mod">
          <ac:chgData name="Alejandro Sobrevilla" userId="9710e35f-eb52-41de-9558-0e2474b6233b" providerId="ADAL" clId="{10E996C3-E932-4C08-BE30-08F3079DAEEE}" dt="2022-10-17T23:47:17.544" v="547" actId="207"/>
          <ac:picMkLst>
            <pc:docMk/>
            <pc:sldMk cId="2909530374" sldId="279"/>
            <ac:picMk id="12" creationId="{F1010350-5BAE-6B8F-53FC-DD359754E2DE}"/>
          </ac:picMkLst>
        </pc:picChg>
      </pc:sldChg>
      <pc:sldChg chg="modSp add mod setBg">
        <pc:chgData name="Alejandro Sobrevilla" userId="9710e35f-eb52-41de-9558-0e2474b6233b" providerId="ADAL" clId="{10E996C3-E932-4C08-BE30-08F3079DAEEE}" dt="2022-10-17T23:47:26.185" v="548" actId="207"/>
        <pc:sldMkLst>
          <pc:docMk/>
          <pc:sldMk cId="3102423114" sldId="280"/>
        </pc:sldMkLst>
        <pc:spChg chg="mod">
          <ac:chgData name="Alejandro Sobrevilla" userId="9710e35f-eb52-41de-9558-0e2474b6233b" providerId="ADAL" clId="{10E996C3-E932-4C08-BE30-08F3079DAEEE}" dt="2022-10-17T13:08:49.302" v="415"/>
          <ac:spMkLst>
            <pc:docMk/>
            <pc:sldMk cId="3102423114" sldId="280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13:08:52.419" v="417" actId="20577"/>
          <ac:spMkLst>
            <pc:docMk/>
            <pc:sldMk cId="3102423114" sldId="280"/>
            <ac:spMk id="10" creationId="{A194EF73-4342-A379-70FA-F7D8C92656DB}"/>
          </ac:spMkLst>
        </pc:spChg>
        <pc:picChg chg="mod">
          <ac:chgData name="Alejandro Sobrevilla" userId="9710e35f-eb52-41de-9558-0e2474b6233b" providerId="ADAL" clId="{10E996C3-E932-4C08-BE30-08F3079DAEEE}" dt="2022-10-17T23:47:26.185" v="548" actId="207"/>
          <ac:picMkLst>
            <pc:docMk/>
            <pc:sldMk cId="3102423114" sldId="280"/>
            <ac:picMk id="12" creationId="{F1010350-5BAE-6B8F-53FC-DD359754E2DE}"/>
          </ac:picMkLst>
        </pc:picChg>
      </pc:sldChg>
      <pc:sldChg chg="modSp add mod setBg">
        <pc:chgData name="Alejandro Sobrevilla" userId="9710e35f-eb52-41de-9558-0e2474b6233b" providerId="ADAL" clId="{10E996C3-E932-4C08-BE30-08F3079DAEEE}" dt="2022-10-17T23:47:32.681" v="549" actId="207"/>
        <pc:sldMkLst>
          <pc:docMk/>
          <pc:sldMk cId="2285326724" sldId="281"/>
        </pc:sldMkLst>
        <pc:spChg chg="mod">
          <ac:chgData name="Alejandro Sobrevilla" userId="9710e35f-eb52-41de-9558-0e2474b6233b" providerId="ADAL" clId="{10E996C3-E932-4C08-BE30-08F3079DAEEE}" dt="2022-10-17T13:09:17.712" v="422" actId="1036"/>
          <ac:spMkLst>
            <pc:docMk/>
            <pc:sldMk cId="2285326724" sldId="281"/>
            <ac:spMk id="7" creationId="{637CC9C2-AE83-DDE1-FCA8-6F94D3AA8EE9}"/>
          </ac:spMkLst>
        </pc:spChg>
        <pc:spChg chg="mod">
          <ac:chgData name="Alejandro Sobrevilla" userId="9710e35f-eb52-41de-9558-0e2474b6233b" providerId="ADAL" clId="{10E996C3-E932-4C08-BE30-08F3079DAEEE}" dt="2022-10-17T13:09:33.434" v="424" actId="1076"/>
          <ac:spMkLst>
            <pc:docMk/>
            <pc:sldMk cId="2285326724" sldId="281"/>
            <ac:spMk id="8" creationId="{8202FC64-D4AB-1021-7DF7-2E5260556C7E}"/>
          </ac:spMkLst>
        </pc:spChg>
        <pc:picChg chg="mod">
          <ac:chgData name="Alejandro Sobrevilla" userId="9710e35f-eb52-41de-9558-0e2474b6233b" providerId="ADAL" clId="{10E996C3-E932-4C08-BE30-08F3079DAEEE}" dt="2022-10-17T23:47:32.681" v="549" actId="207"/>
          <ac:picMkLst>
            <pc:docMk/>
            <pc:sldMk cId="2285326724" sldId="281"/>
            <ac:picMk id="12" creationId="{F1010350-5BAE-6B8F-53FC-DD359754E2DE}"/>
          </ac:picMkLst>
        </pc:picChg>
      </pc:sldChg>
      <pc:sldChg chg="modSp add mod setBg">
        <pc:chgData name="Alejandro Sobrevilla" userId="9710e35f-eb52-41de-9558-0e2474b6233b" providerId="ADAL" clId="{10E996C3-E932-4C08-BE30-08F3079DAEEE}" dt="2022-10-17T23:47:36.712" v="550" actId="207"/>
        <pc:sldMkLst>
          <pc:docMk/>
          <pc:sldMk cId="1972518765" sldId="282"/>
        </pc:sldMkLst>
        <pc:spChg chg="mod">
          <ac:chgData name="Alejandro Sobrevilla" userId="9710e35f-eb52-41de-9558-0e2474b6233b" providerId="ADAL" clId="{10E996C3-E932-4C08-BE30-08F3079DAEEE}" dt="2022-10-17T13:09:47.110" v="425"/>
          <ac:spMkLst>
            <pc:docMk/>
            <pc:sldMk cId="1972518765" sldId="282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13:10:46.917" v="434" actId="1036"/>
          <ac:spMkLst>
            <pc:docMk/>
            <pc:sldMk cId="1972518765" sldId="282"/>
            <ac:spMk id="10" creationId="{A194EF73-4342-A379-70FA-F7D8C92656DB}"/>
          </ac:spMkLst>
        </pc:spChg>
        <pc:picChg chg="mod">
          <ac:chgData name="Alejandro Sobrevilla" userId="9710e35f-eb52-41de-9558-0e2474b6233b" providerId="ADAL" clId="{10E996C3-E932-4C08-BE30-08F3079DAEEE}" dt="2022-10-17T23:47:36.712" v="550" actId="207"/>
          <ac:picMkLst>
            <pc:docMk/>
            <pc:sldMk cId="1972518765" sldId="282"/>
            <ac:picMk id="12" creationId="{F1010350-5BAE-6B8F-53FC-DD359754E2DE}"/>
          </ac:picMkLst>
        </pc:picChg>
      </pc:sldChg>
      <pc:sldChg chg="modSp add mod setBg">
        <pc:chgData name="Alejandro Sobrevilla" userId="9710e35f-eb52-41de-9558-0e2474b6233b" providerId="ADAL" clId="{10E996C3-E932-4C08-BE30-08F3079DAEEE}" dt="2022-10-17T23:47:41.960" v="551" actId="207"/>
        <pc:sldMkLst>
          <pc:docMk/>
          <pc:sldMk cId="1003461405" sldId="283"/>
        </pc:sldMkLst>
        <pc:spChg chg="mod">
          <ac:chgData name="Alejandro Sobrevilla" userId="9710e35f-eb52-41de-9558-0e2474b6233b" providerId="ADAL" clId="{10E996C3-E932-4C08-BE30-08F3079DAEEE}" dt="2022-10-17T13:11:04.829" v="444" actId="20577"/>
          <ac:spMkLst>
            <pc:docMk/>
            <pc:sldMk cId="1003461405" sldId="283"/>
            <ac:spMk id="7" creationId="{637CC9C2-AE83-DDE1-FCA8-6F94D3AA8EE9}"/>
          </ac:spMkLst>
        </pc:spChg>
        <pc:spChg chg="mod">
          <ac:chgData name="Alejandro Sobrevilla" userId="9710e35f-eb52-41de-9558-0e2474b6233b" providerId="ADAL" clId="{10E996C3-E932-4C08-BE30-08F3079DAEEE}" dt="2022-10-17T13:10:05.618" v="427" actId="1076"/>
          <ac:spMkLst>
            <pc:docMk/>
            <pc:sldMk cId="1003461405" sldId="283"/>
            <ac:spMk id="8" creationId="{8202FC64-D4AB-1021-7DF7-2E5260556C7E}"/>
          </ac:spMkLst>
        </pc:spChg>
        <pc:picChg chg="mod">
          <ac:chgData name="Alejandro Sobrevilla" userId="9710e35f-eb52-41de-9558-0e2474b6233b" providerId="ADAL" clId="{10E996C3-E932-4C08-BE30-08F3079DAEEE}" dt="2022-10-17T23:47:41.960" v="551" actId="207"/>
          <ac:picMkLst>
            <pc:docMk/>
            <pc:sldMk cId="1003461405" sldId="283"/>
            <ac:picMk id="12" creationId="{F1010350-5BAE-6B8F-53FC-DD359754E2DE}"/>
          </ac:picMkLst>
        </pc:picChg>
      </pc:sldChg>
      <pc:sldChg chg="modSp add mod setBg">
        <pc:chgData name="Alejandro Sobrevilla" userId="9710e35f-eb52-41de-9558-0e2474b6233b" providerId="ADAL" clId="{10E996C3-E932-4C08-BE30-08F3079DAEEE}" dt="2022-10-17T23:47:46.079" v="552" actId="207"/>
        <pc:sldMkLst>
          <pc:docMk/>
          <pc:sldMk cId="4216192584" sldId="284"/>
        </pc:sldMkLst>
        <pc:spChg chg="mod">
          <ac:chgData name="Alejandro Sobrevilla" userId="9710e35f-eb52-41de-9558-0e2474b6233b" providerId="ADAL" clId="{10E996C3-E932-4C08-BE30-08F3079DAEEE}" dt="2022-10-17T13:10:21.580" v="429" actId="1035"/>
          <ac:spMkLst>
            <pc:docMk/>
            <pc:sldMk cId="4216192584" sldId="284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13:11:01.454" v="442" actId="20577"/>
          <ac:spMkLst>
            <pc:docMk/>
            <pc:sldMk cId="4216192584" sldId="284"/>
            <ac:spMk id="10" creationId="{A194EF73-4342-A379-70FA-F7D8C92656DB}"/>
          </ac:spMkLst>
        </pc:spChg>
        <pc:picChg chg="mod">
          <ac:chgData name="Alejandro Sobrevilla" userId="9710e35f-eb52-41de-9558-0e2474b6233b" providerId="ADAL" clId="{10E996C3-E932-4C08-BE30-08F3079DAEEE}" dt="2022-10-17T23:47:46.079" v="552" actId="207"/>
          <ac:picMkLst>
            <pc:docMk/>
            <pc:sldMk cId="4216192584" sldId="284"/>
            <ac:picMk id="12" creationId="{F1010350-5BAE-6B8F-53FC-DD359754E2DE}"/>
          </ac:picMkLst>
        </pc:picChg>
      </pc:sldChg>
      <pc:sldChg chg="modSp add mod">
        <pc:chgData name="Alejandro Sobrevilla" userId="9710e35f-eb52-41de-9558-0e2474b6233b" providerId="ADAL" clId="{10E996C3-E932-4C08-BE30-08F3079DAEEE}" dt="2022-10-17T23:47:49.177" v="553" actId="207"/>
        <pc:sldMkLst>
          <pc:docMk/>
          <pc:sldMk cId="2201809976" sldId="285"/>
        </pc:sldMkLst>
        <pc:spChg chg="mod">
          <ac:chgData name="Alejandro Sobrevilla" userId="9710e35f-eb52-41de-9558-0e2474b6233b" providerId="ADAL" clId="{10E996C3-E932-4C08-BE30-08F3079DAEEE}" dt="2022-10-17T13:11:34.767" v="452" actId="20577"/>
          <ac:spMkLst>
            <pc:docMk/>
            <pc:sldMk cId="2201809976" sldId="285"/>
            <ac:spMk id="7" creationId="{637CC9C2-AE83-DDE1-FCA8-6F94D3AA8EE9}"/>
          </ac:spMkLst>
        </pc:spChg>
        <pc:spChg chg="mod">
          <ac:chgData name="Alejandro Sobrevilla" userId="9710e35f-eb52-41de-9558-0e2474b6233b" providerId="ADAL" clId="{10E996C3-E932-4C08-BE30-08F3079DAEEE}" dt="2022-10-17T13:11:18.848" v="447" actId="1076"/>
          <ac:spMkLst>
            <pc:docMk/>
            <pc:sldMk cId="2201809976" sldId="285"/>
            <ac:spMk id="8" creationId="{8202FC64-D4AB-1021-7DF7-2E5260556C7E}"/>
          </ac:spMkLst>
        </pc:spChg>
        <pc:picChg chg="mod">
          <ac:chgData name="Alejandro Sobrevilla" userId="9710e35f-eb52-41de-9558-0e2474b6233b" providerId="ADAL" clId="{10E996C3-E932-4C08-BE30-08F3079DAEEE}" dt="2022-10-17T23:47:49.177" v="553" actId="207"/>
          <ac:picMkLst>
            <pc:docMk/>
            <pc:sldMk cId="2201809976" sldId="285"/>
            <ac:picMk id="12" creationId="{F1010350-5BAE-6B8F-53FC-DD359754E2DE}"/>
          </ac:picMkLst>
        </pc:picChg>
      </pc:sldChg>
      <pc:sldChg chg="modSp add mod replId">
        <pc:chgData name="Alejandro Sobrevilla" userId="9710e35f-eb52-41de-9558-0e2474b6233b" providerId="ADAL" clId="{10E996C3-E932-4C08-BE30-08F3079DAEEE}" dt="2022-10-17T23:47:52.746" v="554" actId="207"/>
        <pc:sldMkLst>
          <pc:docMk/>
          <pc:sldMk cId="176723127" sldId="286"/>
        </pc:sldMkLst>
        <pc:spChg chg="mod">
          <ac:chgData name="Alejandro Sobrevilla" userId="9710e35f-eb52-41de-9558-0e2474b6233b" providerId="ADAL" clId="{10E996C3-E932-4C08-BE30-08F3079DAEEE}" dt="2022-10-17T13:11:28.458" v="448"/>
          <ac:spMkLst>
            <pc:docMk/>
            <pc:sldMk cId="176723127" sldId="286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13:11:31.237" v="450" actId="20577"/>
          <ac:spMkLst>
            <pc:docMk/>
            <pc:sldMk cId="176723127" sldId="286"/>
            <ac:spMk id="10" creationId="{A194EF73-4342-A379-70FA-F7D8C92656DB}"/>
          </ac:spMkLst>
        </pc:spChg>
        <pc:picChg chg="mod">
          <ac:chgData name="Alejandro Sobrevilla" userId="9710e35f-eb52-41de-9558-0e2474b6233b" providerId="ADAL" clId="{10E996C3-E932-4C08-BE30-08F3079DAEEE}" dt="2022-10-17T23:47:52.746" v="554" actId="207"/>
          <ac:picMkLst>
            <pc:docMk/>
            <pc:sldMk cId="176723127" sldId="286"/>
            <ac:picMk id="12" creationId="{F1010350-5BAE-6B8F-53FC-DD359754E2DE}"/>
          </ac:picMkLst>
        </pc:picChg>
      </pc:sldChg>
      <pc:sldChg chg="addSp delSp modSp add mod ord">
        <pc:chgData name="Alejandro Sobrevilla" userId="9710e35f-eb52-41de-9558-0e2474b6233b" providerId="ADAL" clId="{10E996C3-E932-4C08-BE30-08F3079DAEEE}" dt="2022-10-18T01:40:16.772" v="593" actId="108"/>
        <pc:sldMkLst>
          <pc:docMk/>
          <pc:sldMk cId="812584282" sldId="287"/>
        </pc:sldMkLst>
        <pc:spChg chg="mod">
          <ac:chgData name="Alejandro Sobrevilla" userId="9710e35f-eb52-41de-9558-0e2474b6233b" providerId="ADAL" clId="{10E996C3-E932-4C08-BE30-08F3079DAEEE}" dt="2022-10-17T23:04:08.798" v="470" actId="1076"/>
          <ac:spMkLst>
            <pc:docMk/>
            <pc:sldMk cId="812584282" sldId="287"/>
            <ac:spMk id="7" creationId="{637CC9C2-AE83-DDE1-FCA8-6F94D3AA8EE9}"/>
          </ac:spMkLst>
        </pc:spChg>
        <pc:spChg chg="mod">
          <ac:chgData name="Alejandro Sobrevilla" userId="9710e35f-eb52-41de-9558-0e2474b6233b" providerId="ADAL" clId="{10E996C3-E932-4C08-BE30-08F3079DAEEE}" dt="2022-10-17T23:05:59.990" v="477"/>
          <ac:spMkLst>
            <pc:docMk/>
            <pc:sldMk cId="812584282" sldId="287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8T01:40:16.772" v="593" actId="108"/>
          <ac:spMkLst>
            <pc:docMk/>
            <pc:sldMk cId="812584282" sldId="287"/>
            <ac:spMk id="17" creationId="{57CD8D67-08CD-B885-6CF7-FF0829DA09AB}"/>
          </ac:spMkLst>
        </pc:spChg>
        <pc:picChg chg="add del mod">
          <ac:chgData name="Alejandro Sobrevilla" userId="9710e35f-eb52-41de-9558-0e2474b6233b" providerId="ADAL" clId="{10E996C3-E932-4C08-BE30-08F3079DAEEE}" dt="2022-10-17T23:51:10.196" v="575" actId="21"/>
          <ac:picMkLst>
            <pc:docMk/>
            <pc:sldMk cId="812584282" sldId="287"/>
            <ac:picMk id="3" creationId="{30921F40-9197-1CC5-82F5-AD4A152C23DF}"/>
          </ac:picMkLst>
        </pc:picChg>
        <pc:picChg chg="mod">
          <ac:chgData name="Alejandro Sobrevilla" userId="9710e35f-eb52-41de-9558-0e2474b6233b" providerId="ADAL" clId="{10E996C3-E932-4C08-BE30-08F3079DAEEE}" dt="2022-10-17T23:04:03.614" v="469" actId="14100"/>
          <ac:picMkLst>
            <pc:docMk/>
            <pc:sldMk cId="812584282" sldId="287"/>
            <ac:picMk id="6" creationId="{A4A002AE-D020-BCF3-38E3-B3DCE7EC32CB}"/>
          </ac:picMkLst>
        </pc:picChg>
        <pc:picChg chg="mod">
          <ac:chgData name="Alejandro Sobrevilla" userId="9710e35f-eb52-41de-9558-0e2474b6233b" providerId="ADAL" clId="{10E996C3-E932-4C08-BE30-08F3079DAEEE}" dt="2022-10-17T23:52:33.013" v="582" actId="14826"/>
          <ac:picMkLst>
            <pc:docMk/>
            <pc:sldMk cId="812584282" sldId="287"/>
            <ac:picMk id="12" creationId="{F1010350-5BAE-6B8F-53FC-DD359754E2DE}"/>
          </ac:picMkLst>
        </pc:picChg>
      </pc:sldChg>
      <pc:sldChg chg="addSp delSp modSp add mod ord replId">
        <pc:chgData name="Alejandro Sobrevilla" userId="9710e35f-eb52-41de-9558-0e2474b6233b" providerId="ADAL" clId="{10E996C3-E932-4C08-BE30-08F3079DAEEE}" dt="2022-10-18T01:40:08.845" v="592" actId="108"/>
        <pc:sldMkLst>
          <pc:docMk/>
          <pc:sldMk cId="1841131866" sldId="288"/>
        </pc:sldMkLst>
        <pc:spChg chg="mod">
          <ac:chgData name="Alejandro Sobrevilla" userId="9710e35f-eb52-41de-9558-0e2474b6233b" providerId="ADAL" clId="{10E996C3-E932-4C08-BE30-08F3079DAEEE}" dt="2022-10-17T23:06:12.026" v="478"/>
          <ac:spMkLst>
            <pc:docMk/>
            <pc:sldMk cId="1841131866" sldId="288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23:07:55.216" v="494" actId="20577"/>
          <ac:spMkLst>
            <pc:docMk/>
            <pc:sldMk cId="1841131866" sldId="288"/>
            <ac:spMk id="10" creationId="{A194EF73-4342-A379-70FA-F7D8C92656DB}"/>
          </ac:spMkLst>
        </pc:spChg>
        <pc:spChg chg="mod">
          <ac:chgData name="Alejandro Sobrevilla" userId="9710e35f-eb52-41de-9558-0e2474b6233b" providerId="ADAL" clId="{10E996C3-E932-4C08-BE30-08F3079DAEEE}" dt="2022-10-18T01:40:08.845" v="592" actId="108"/>
          <ac:spMkLst>
            <pc:docMk/>
            <pc:sldMk cId="1841131866" sldId="288"/>
            <ac:spMk id="11" creationId="{6D291CB8-F66B-9F35-E78D-C24C8B108619}"/>
          </ac:spMkLst>
        </pc:spChg>
        <pc:spChg chg="add del mod">
          <ac:chgData name="Alejandro Sobrevilla" userId="9710e35f-eb52-41de-9558-0e2474b6233b" providerId="ADAL" clId="{10E996C3-E932-4C08-BE30-08F3079DAEEE}" dt="2022-10-17T23:03:22.385" v="460" actId="478"/>
          <ac:spMkLst>
            <pc:docMk/>
            <pc:sldMk cId="1841131866" sldId="288"/>
            <ac:spMk id="16" creationId="{D046E88C-1692-7F71-5FF7-B348E400615B}"/>
          </ac:spMkLst>
        </pc:spChg>
        <pc:grpChg chg="del">
          <ac:chgData name="Alejandro Sobrevilla" userId="9710e35f-eb52-41de-9558-0e2474b6233b" providerId="ADAL" clId="{10E996C3-E932-4C08-BE30-08F3079DAEEE}" dt="2022-10-17T23:12:55.826" v="537" actId="478"/>
          <ac:grpSpMkLst>
            <pc:docMk/>
            <pc:sldMk cId="1841131866" sldId="288"/>
            <ac:grpSpMk id="14" creationId="{8FA0CB06-6854-4DEC-D402-205C54557296}"/>
          </ac:grpSpMkLst>
        </pc:grpChg>
        <pc:picChg chg="mod">
          <ac:chgData name="Alejandro Sobrevilla" userId="9710e35f-eb52-41de-9558-0e2474b6233b" providerId="ADAL" clId="{10E996C3-E932-4C08-BE30-08F3079DAEEE}" dt="2022-10-17T23:03:44.949" v="465" actId="14100"/>
          <ac:picMkLst>
            <pc:docMk/>
            <pc:sldMk cId="1841131866" sldId="288"/>
            <ac:picMk id="3" creationId="{82AD6F2F-BE3E-D21C-62EF-88CF59DE3F0B}"/>
          </ac:picMkLst>
        </pc:picChg>
        <pc:picChg chg="add del mod">
          <ac:chgData name="Alejandro Sobrevilla" userId="9710e35f-eb52-41de-9558-0e2474b6233b" providerId="ADAL" clId="{10E996C3-E932-4C08-BE30-08F3079DAEEE}" dt="2022-10-17T23:03:38.390" v="463" actId="21"/>
          <ac:picMkLst>
            <pc:docMk/>
            <pc:sldMk cId="1841131866" sldId="288"/>
            <ac:picMk id="5" creationId="{DEDDB669-1D40-B231-EBAC-60921B23DECE}"/>
          </ac:picMkLst>
        </pc:picChg>
        <pc:picChg chg="mod">
          <ac:chgData name="Alejandro Sobrevilla" userId="9710e35f-eb52-41de-9558-0e2474b6233b" providerId="ADAL" clId="{10E996C3-E932-4C08-BE30-08F3079DAEEE}" dt="2022-10-17T23:52:24.932" v="581" actId="207"/>
          <ac:picMkLst>
            <pc:docMk/>
            <pc:sldMk cId="1841131866" sldId="288"/>
            <ac:picMk id="12" creationId="{F1010350-5BAE-6B8F-53FC-DD359754E2DE}"/>
          </ac:picMkLst>
        </pc:picChg>
        <pc:picChg chg="add mod">
          <ac:chgData name="Alejandro Sobrevilla" userId="9710e35f-eb52-41de-9558-0e2474b6233b" providerId="ADAL" clId="{10E996C3-E932-4C08-BE30-08F3079DAEEE}" dt="2022-10-17T23:12:56.116" v="538"/>
          <ac:picMkLst>
            <pc:docMk/>
            <pc:sldMk cId="1841131866" sldId="288"/>
            <ac:picMk id="17" creationId="{0088BD9E-81F1-0712-985A-7C53BF03CAED}"/>
          </ac:picMkLst>
        </pc:picChg>
      </pc:sldChg>
      <pc:sldChg chg="modSp add mod setBg">
        <pc:chgData name="Alejandro Sobrevilla" userId="9710e35f-eb52-41de-9558-0e2474b6233b" providerId="ADAL" clId="{10E996C3-E932-4C08-BE30-08F3079DAEEE}" dt="2022-10-17T23:52:38.974" v="583" actId="14826"/>
        <pc:sldMkLst>
          <pc:docMk/>
          <pc:sldMk cId="879328349" sldId="289"/>
        </pc:sldMkLst>
        <pc:spChg chg="mod">
          <ac:chgData name="Alejandro Sobrevilla" userId="9710e35f-eb52-41de-9558-0e2474b6233b" providerId="ADAL" clId="{10E996C3-E932-4C08-BE30-08F3079DAEEE}" dt="2022-10-17T23:07:59.702" v="495" actId="20577"/>
          <ac:spMkLst>
            <pc:docMk/>
            <pc:sldMk cId="879328349" sldId="289"/>
            <ac:spMk id="7" creationId="{637CC9C2-AE83-DDE1-FCA8-6F94D3AA8EE9}"/>
          </ac:spMkLst>
        </pc:spChg>
        <pc:spChg chg="mod">
          <ac:chgData name="Alejandro Sobrevilla" userId="9710e35f-eb52-41de-9558-0e2474b6233b" providerId="ADAL" clId="{10E996C3-E932-4C08-BE30-08F3079DAEEE}" dt="2022-10-17T23:08:07.969" v="496"/>
          <ac:spMkLst>
            <pc:docMk/>
            <pc:sldMk cId="879328349" sldId="289"/>
            <ac:spMk id="8" creationId="{8202FC64-D4AB-1021-7DF7-2E5260556C7E}"/>
          </ac:spMkLst>
        </pc:spChg>
        <pc:picChg chg="mod">
          <ac:chgData name="Alejandro Sobrevilla" userId="9710e35f-eb52-41de-9558-0e2474b6233b" providerId="ADAL" clId="{10E996C3-E932-4C08-BE30-08F3079DAEEE}" dt="2022-10-17T23:52:38.974" v="583" actId="14826"/>
          <ac:picMkLst>
            <pc:docMk/>
            <pc:sldMk cId="879328349" sldId="289"/>
            <ac:picMk id="12" creationId="{F1010350-5BAE-6B8F-53FC-DD359754E2DE}"/>
          </ac:picMkLst>
        </pc:picChg>
      </pc:sldChg>
      <pc:sldChg chg="addSp delSp modSp add mod setBg">
        <pc:chgData name="Alejandro Sobrevilla" userId="9710e35f-eb52-41de-9558-0e2474b6233b" providerId="ADAL" clId="{10E996C3-E932-4C08-BE30-08F3079DAEEE}" dt="2022-10-17T23:52:44.226" v="584" actId="14826"/>
        <pc:sldMkLst>
          <pc:docMk/>
          <pc:sldMk cId="4156557539" sldId="290"/>
        </pc:sldMkLst>
        <pc:spChg chg="mod">
          <ac:chgData name="Alejandro Sobrevilla" userId="9710e35f-eb52-41de-9558-0e2474b6233b" providerId="ADAL" clId="{10E996C3-E932-4C08-BE30-08F3079DAEEE}" dt="2022-10-17T23:08:29.707" v="499"/>
          <ac:spMkLst>
            <pc:docMk/>
            <pc:sldMk cId="4156557539" sldId="290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23:06:46.053" v="485" actId="20577"/>
          <ac:spMkLst>
            <pc:docMk/>
            <pc:sldMk cId="4156557539" sldId="290"/>
            <ac:spMk id="10" creationId="{A194EF73-4342-A379-70FA-F7D8C92656DB}"/>
          </ac:spMkLst>
        </pc:spChg>
        <pc:grpChg chg="del">
          <ac:chgData name="Alejandro Sobrevilla" userId="9710e35f-eb52-41de-9558-0e2474b6233b" providerId="ADAL" clId="{10E996C3-E932-4C08-BE30-08F3079DAEEE}" dt="2022-10-17T23:12:52.437" v="535" actId="478"/>
          <ac:grpSpMkLst>
            <pc:docMk/>
            <pc:sldMk cId="4156557539" sldId="290"/>
            <ac:grpSpMk id="14" creationId="{8FA0CB06-6854-4DEC-D402-205C54557296}"/>
          </ac:grpSpMkLst>
        </pc:grpChg>
        <pc:picChg chg="add mod">
          <ac:chgData name="Alejandro Sobrevilla" userId="9710e35f-eb52-41de-9558-0e2474b6233b" providerId="ADAL" clId="{10E996C3-E932-4C08-BE30-08F3079DAEEE}" dt="2022-10-17T23:12:52.731" v="536"/>
          <ac:picMkLst>
            <pc:docMk/>
            <pc:sldMk cId="4156557539" sldId="290"/>
            <ac:picMk id="5" creationId="{027D37C3-445D-3DC4-9878-7F88C4D19CB3}"/>
          </ac:picMkLst>
        </pc:picChg>
        <pc:picChg chg="mod">
          <ac:chgData name="Alejandro Sobrevilla" userId="9710e35f-eb52-41de-9558-0e2474b6233b" providerId="ADAL" clId="{10E996C3-E932-4C08-BE30-08F3079DAEEE}" dt="2022-10-17T23:52:44.226" v="584" actId="14826"/>
          <ac:picMkLst>
            <pc:docMk/>
            <pc:sldMk cId="4156557539" sldId="290"/>
            <ac:picMk id="12" creationId="{F1010350-5BAE-6B8F-53FC-DD359754E2DE}"/>
          </ac:picMkLst>
        </pc:picChg>
      </pc:sldChg>
      <pc:sldChg chg="modSp add mod setBg">
        <pc:chgData name="Alejandro Sobrevilla" userId="9710e35f-eb52-41de-9558-0e2474b6233b" providerId="ADAL" clId="{10E996C3-E932-4C08-BE30-08F3079DAEEE}" dt="2022-10-17T23:52:49.168" v="585" actId="14826"/>
        <pc:sldMkLst>
          <pc:docMk/>
          <pc:sldMk cId="3916360086" sldId="291"/>
        </pc:sldMkLst>
        <pc:spChg chg="mod">
          <ac:chgData name="Alejandro Sobrevilla" userId="9710e35f-eb52-41de-9558-0e2474b6233b" providerId="ADAL" clId="{10E996C3-E932-4C08-BE30-08F3079DAEEE}" dt="2022-10-17T23:06:51.086" v="486" actId="20577"/>
          <ac:spMkLst>
            <pc:docMk/>
            <pc:sldMk cId="3916360086" sldId="291"/>
            <ac:spMk id="7" creationId="{637CC9C2-AE83-DDE1-FCA8-6F94D3AA8EE9}"/>
          </ac:spMkLst>
        </pc:spChg>
        <pc:spChg chg="mod">
          <ac:chgData name="Alejandro Sobrevilla" userId="9710e35f-eb52-41de-9558-0e2474b6233b" providerId="ADAL" clId="{10E996C3-E932-4C08-BE30-08F3079DAEEE}" dt="2022-10-17T23:09:12.586" v="503" actId="1076"/>
          <ac:spMkLst>
            <pc:docMk/>
            <pc:sldMk cId="3916360086" sldId="291"/>
            <ac:spMk id="8" creationId="{8202FC64-D4AB-1021-7DF7-2E5260556C7E}"/>
          </ac:spMkLst>
        </pc:spChg>
        <pc:picChg chg="mod">
          <ac:chgData name="Alejandro Sobrevilla" userId="9710e35f-eb52-41de-9558-0e2474b6233b" providerId="ADAL" clId="{10E996C3-E932-4C08-BE30-08F3079DAEEE}" dt="2022-10-17T23:52:49.168" v="585" actId="14826"/>
          <ac:picMkLst>
            <pc:docMk/>
            <pc:sldMk cId="3916360086" sldId="291"/>
            <ac:picMk id="12" creationId="{F1010350-5BAE-6B8F-53FC-DD359754E2DE}"/>
          </ac:picMkLst>
        </pc:picChg>
      </pc:sldChg>
      <pc:sldChg chg="addSp delSp modSp add mod setBg">
        <pc:chgData name="Alejandro Sobrevilla" userId="9710e35f-eb52-41de-9558-0e2474b6233b" providerId="ADAL" clId="{10E996C3-E932-4C08-BE30-08F3079DAEEE}" dt="2022-10-17T23:12:48.732" v="534"/>
        <pc:sldMkLst>
          <pc:docMk/>
          <pc:sldMk cId="2627826482" sldId="292"/>
        </pc:sldMkLst>
        <pc:spChg chg="mod">
          <ac:chgData name="Alejandro Sobrevilla" userId="9710e35f-eb52-41de-9558-0e2474b6233b" providerId="ADAL" clId="{10E996C3-E932-4C08-BE30-08F3079DAEEE}" dt="2022-10-17T23:09:24.535" v="504"/>
          <ac:spMkLst>
            <pc:docMk/>
            <pc:sldMk cId="2627826482" sldId="292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23:06:54.478" v="487" actId="20577"/>
          <ac:spMkLst>
            <pc:docMk/>
            <pc:sldMk cId="2627826482" sldId="292"/>
            <ac:spMk id="10" creationId="{A194EF73-4342-A379-70FA-F7D8C92656DB}"/>
          </ac:spMkLst>
        </pc:spChg>
        <pc:grpChg chg="del">
          <ac:chgData name="Alejandro Sobrevilla" userId="9710e35f-eb52-41de-9558-0e2474b6233b" providerId="ADAL" clId="{10E996C3-E932-4C08-BE30-08F3079DAEEE}" dt="2022-10-17T23:12:48.424" v="533" actId="478"/>
          <ac:grpSpMkLst>
            <pc:docMk/>
            <pc:sldMk cId="2627826482" sldId="292"/>
            <ac:grpSpMk id="14" creationId="{8FA0CB06-6854-4DEC-D402-205C54557296}"/>
          </ac:grpSpMkLst>
        </pc:grpChg>
        <pc:picChg chg="add mod">
          <ac:chgData name="Alejandro Sobrevilla" userId="9710e35f-eb52-41de-9558-0e2474b6233b" providerId="ADAL" clId="{10E996C3-E932-4C08-BE30-08F3079DAEEE}" dt="2022-10-17T23:12:48.732" v="534"/>
          <ac:picMkLst>
            <pc:docMk/>
            <pc:sldMk cId="2627826482" sldId="292"/>
            <ac:picMk id="5" creationId="{8D862FAD-5B37-D181-B87C-5D846C29B76A}"/>
          </ac:picMkLst>
        </pc:picChg>
      </pc:sldChg>
      <pc:sldChg chg="addSp modSp add mod modTransition setBg">
        <pc:chgData name="Alejandro Sobrevilla" userId="9710e35f-eb52-41de-9558-0e2474b6233b" providerId="ADAL" clId="{10E996C3-E932-4C08-BE30-08F3079DAEEE}" dt="2022-10-17T23:52:54.558" v="586" actId="14826"/>
        <pc:sldMkLst>
          <pc:docMk/>
          <pc:sldMk cId="1563401383" sldId="293"/>
        </pc:sldMkLst>
        <pc:spChg chg="add mod">
          <ac:chgData name="Alejandro Sobrevilla" userId="9710e35f-eb52-41de-9558-0e2474b6233b" providerId="ADAL" clId="{10E996C3-E932-4C08-BE30-08F3079DAEEE}" dt="2022-10-17T23:21:25.345" v="541"/>
          <ac:spMkLst>
            <pc:docMk/>
            <pc:sldMk cId="1563401383" sldId="293"/>
            <ac:spMk id="2" creationId="{F1D65A5F-C8EC-486C-07C5-F1A29E846307}"/>
          </ac:spMkLst>
        </pc:spChg>
        <pc:spChg chg="mod">
          <ac:chgData name="Alejandro Sobrevilla" userId="9710e35f-eb52-41de-9558-0e2474b6233b" providerId="ADAL" clId="{10E996C3-E932-4C08-BE30-08F3079DAEEE}" dt="2022-10-17T23:06:58.225" v="488" actId="20577"/>
          <ac:spMkLst>
            <pc:docMk/>
            <pc:sldMk cId="1563401383" sldId="293"/>
            <ac:spMk id="7" creationId="{637CC9C2-AE83-DDE1-FCA8-6F94D3AA8EE9}"/>
          </ac:spMkLst>
        </pc:spChg>
        <pc:spChg chg="mod">
          <ac:chgData name="Alejandro Sobrevilla" userId="9710e35f-eb52-41de-9558-0e2474b6233b" providerId="ADAL" clId="{10E996C3-E932-4C08-BE30-08F3079DAEEE}" dt="2022-10-17T23:09:52.122" v="506" actId="1076"/>
          <ac:spMkLst>
            <pc:docMk/>
            <pc:sldMk cId="1563401383" sldId="293"/>
            <ac:spMk id="8" creationId="{8202FC64-D4AB-1021-7DF7-2E5260556C7E}"/>
          </ac:spMkLst>
        </pc:spChg>
        <pc:picChg chg="add mod">
          <ac:chgData name="Alejandro Sobrevilla" userId="9710e35f-eb52-41de-9558-0e2474b6233b" providerId="ADAL" clId="{10E996C3-E932-4C08-BE30-08F3079DAEEE}" dt="2022-10-17T23:21:25.345" v="541"/>
          <ac:picMkLst>
            <pc:docMk/>
            <pc:sldMk cId="1563401383" sldId="293"/>
            <ac:picMk id="3" creationId="{35E85409-574A-2084-B4D4-58F453F6FADA}"/>
          </ac:picMkLst>
        </pc:picChg>
        <pc:picChg chg="add mod">
          <ac:chgData name="Alejandro Sobrevilla" userId="9710e35f-eb52-41de-9558-0e2474b6233b" providerId="ADAL" clId="{10E996C3-E932-4C08-BE30-08F3079DAEEE}" dt="2022-10-17T23:21:25.345" v="541"/>
          <ac:picMkLst>
            <pc:docMk/>
            <pc:sldMk cId="1563401383" sldId="293"/>
            <ac:picMk id="4" creationId="{DFCF7A92-86FF-AD7B-606D-732CF8E162BA}"/>
          </ac:picMkLst>
        </pc:picChg>
        <pc:picChg chg="mod">
          <ac:chgData name="Alejandro Sobrevilla" userId="9710e35f-eb52-41de-9558-0e2474b6233b" providerId="ADAL" clId="{10E996C3-E932-4C08-BE30-08F3079DAEEE}" dt="2022-10-17T23:52:54.558" v="586" actId="14826"/>
          <ac:picMkLst>
            <pc:docMk/>
            <pc:sldMk cId="1563401383" sldId="293"/>
            <ac:picMk id="12" creationId="{F1010350-5BAE-6B8F-53FC-DD359754E2DE}"/>
          </ac:picMkLst>
        </pc:picChg>
      </pc:sldChg>
      <pc:sldChg chg="addSp delSp modSp add mod setBg">
        <pc:chgData name="Alejandro Sobrevilla" userId="9710e35f-eb52-41de-9558-0e2474b6233b" providerId="ADAL" clId="{10E996C3-E932-4C08-BE30-08F3079DAEEE}" dt="2022-10-17T23:52:58.542" v="587" actId="14826"/>
        <pc:sldMkLst>
          <pc:docMk/>
          <pc:sldMk cId="3060373924" sldId="294"/>
        </pc:sldMkLst>
        <pc:spChg chg="add mod">
          <ac:chgData name="Alejandro Sobrevilla" userId="9710e35f-eb52-41de-9558-0e2474b6233b" providerId="ADAL" clId="{10E996C3-E932-4C08-BE30-08F3079DAEEE}" dt="2022-10-17T23:10:48.281" v="514" actId="20577"/>
          <ac:spMkLst>
            <pc:docMk/>
            <pc:sldMk cId="3060373924" sldId="294"/>
            <ac:spMk id="5" creationId="{DB1BE11B-801D-24DF-52E2-77E19C7A16EF}"/>
          </ac:spMkLst>
        </pc:spChg>
        <pc:spChg chg="del mod">
          <ac:chgData name="Alejandro Sobrevilla" userId="9710e35f-eb52-41de-9558-0e2474b6233b" providerId="ADAL" clId="{10E996C3-E932-4C08-BE30-08F3079DAEEE}" dt="2022-10-17T23:10:33.032" v="511" actId="478"/>
          <ac:spMkLst>
            <pc:docMk/>
            <pc:sldMk cId="3060373924" sldId="294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23:07:01.212" v="489" actId="20577"/>
          <ac:spMkLst>
            <pc:docMk/>
            <pc:sldMk cId="3060373924" sldId="294"/>
            <ac:spMk id="10" creationId="{A194EF73-4342-A379-70FA-F7D8C92656DB}"/>
          </ac:spMkLst>
        </pc:spChg>
        <pc:grpChg chg="del">
          <ac:chgData name="Alejandro Sobrevilla" userId="9710e35f-eb52-41de-9558-0e2474b6233b" providerId="ADAL" clId="{10E996C3-E932-4C08-BE30-08F3079DAEEE}" dt="2022-10-17T23:12:44.056" v="531" actId="478"/>
          <ac:grpSpMkLst>
            <pc:docMk/>
            <pc:sldMk cId="3060373924" sldId="294"/>
            <ac:grpSpMk id="14" creationId="{8FA0CB06-6854-4DEC-D402-205C54557296}"/>
          </ac:grpSpMkLst>
        </pc:grpChg>
        <pc:picChg chg="mod">
          <ac:chgData name="Alejandro Sobrevilla" userId="9710e35f-eb52-41de-9558-0e2474b6233b" providerId="ADAL" clId="{10E996C3-E932-4C08-BE30-08F3079DAEEE}" dt="2022-10-17T23:52:58.542" v="587" actId="14826"/>
          <ac:picMkLst>
            <pc:docMk/>
            <pc:sldMk cId="3060373924" sldId="294"/>
            <ac:picMk id="12" creationId="{F1010350-5BAE-6B8F-53FC-DD359754E2DE}"/>
          </ac:picMkLst>
        </pc:picChg>
        <pc:picChg chg="add mod">
          <ac:chgData name="Alejandro Sobrevilla" userId="9710e35f-eb52-41de-9558-0e2474b6233b" providerId="ADAL" clId="{10E996C3-E932-4C08-BE30-08F3079DAEEE}" dt="2022-10-17T23:12:44.371" v="532"/>
          <ac:picMkLst>
            <pc:docMk/>
            <pc:sldMk cId="3060373924" sldId="294"/>
            <ac:picMk id="16" creationId="{2986149D-63D4-D9C4-E245-8C2E96AE7BA3}"/>
          </ac:picMkLst>
        </pc:picChg>
      </pc:sldChg>
      <pc:sldChg chg="modSp add mod setBg">
        <pc:chgData name="Alejandro Sobrevilla" userId="9710e35f-eb52-41de-9558-0e2474b6233b" providerId="ADAL" clId="{10E996C3-E932-4C08-BE30-08F3079DAEEE}" dt="2022-10-17T23:53:04.622" v="588" actId="14826"/>
        <pc:sldMkLst>
          <pc:docMk/>
          <pc:sldMk cId="168297446" sldId="295"/>
        </pc:sldMkLst>
        <pc:spChg chg="mod">
          <ac:chgData name="Alejandro Sobrevilla" userId="9710e35f-eb52-41de-9558-0e2474b6233b" providerId="ADAL" clId="{10E996C3-E932-4C08-BE30-08F3079DAEEE}" dt="2022-10-17T23:07:05.444" v="490" actId="20577"/>
          <ac:spMkLst>
            <pc:docMk/>
            <pc:sldMk cId="168297446" sldId="295"/>
            <ac:spMk id="7" creationId="{637CC9C2-AE83-DDE1-FCA8-6F94D3AA8EE9}"/>
          </ac:spMkLst>
        </pc:spChg>
        <pc:spChg chg="mod">
          <ac:chgData name="Alejandro Sobrevilla" userId="9710e35f-eb52-41de-9558-0e2474b6233b" providerId="ADAL" clId="{10E996C3-E932-4C08-BE30-08F3079DAEEE}" dt="2022-10-17T23:11:05.625" v="515"/>
          <ac:spMkLst>
            <pc:docMk/>
            <pc:sldMk cId="168297446" sldId="295"/>
            <ac:spMk id="8" creationId="{8202FC64-D4AB-1021-7DF7-2E5260556C7E}"/>
          </ac:spMkLst>
        </pc:spChg>
        <pc:picChg chg="mod">
          <ac:chgData name="Alejandro Sobrevilla" userId="9710e35f-eb52-41de-9558-0e2474b6233b" providerId="ADAL" clId="{10E996C3-E932-4C08-BE30-08F3079DAEEE}" dt="2022-10-17T23:53:04.622" v="588" actId="14826"/>
          <ac:picMkLst>
            <pc:docMk/>
            <pc:sldMk cId="168297446" sldId="295"/>
            <ac:picMk id="12" creationId="{F1010350-5BAE-6B8F-53FC-DD359754E2DE}"/>
          </ac:picMkLst>
        </pc:picChg>
      </pc:sldChg>
      <pc:sldChg chg="addSp delSp modSp add mod setBg">
        <pc:chgData name="Alejandro Sobrevilla" userId="9710e35f-eb52-41de-9558-0e2474b6233b" providerId="ADAL" clId="{10E996C3-E932-4C08-BE30-08F3079DAEEE}" dt="2022-10-17T23:53:09.812" v="589" actId="14826"/>
        <pc:sldMkLst>
          <pc:docMk/>
          <pc:sldMk cId="2142217383" sldId="296"/>
        </pc:sldMkLst>
        <pc:spChg chg="mod">
          <ac:chgData name="Alejandro Sobrevilla" userId="9710e35f-eb52-41de-9558-0e2474b6233b" providerId="ADAL" clId="{10E996C3-E932-4C08-BE30-08F3079DAEEE}" dt="2022-10-17T23:11:22.080" v="517" actId="1076"/>
          <ac:spMkLst>
            <pc:docMk/>
            <pc:sldMk cId="2142217383" sldId="296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23:07:08.053" v="491" actId="20577"/>
          <ac:spMkLst>
            <pc:docMk/>
            <pc:sldMk cId="2142217383" sldId="296"/>
            <ac:spMk id="10" creationId="{A194EF73-4342-A379-70FA-F7D8C92656DB}"/>
          </ac:spMkLst>
        </pc:spChg>
        <pc:grpChg chg="del">
          <ac:chgData name="Alejandro Sobrevilla" userId="9710e35f-eb52-41de-9558-0e2474b6233b" providerId="ADAL" clId="{10E996C3-E932-4C08-BE30-08F3079DAEEE}" dt="2022-10-17T23:12:38.747" v="529" actId="478"/>
          <ac:grpSpMkLst>
            <pc:docMk/>
            <pc:sldMk cId="2142217383" sldId="296"/>
            <ac:grpSpMk id="14" creationId="{8FA0CB06-6854-4DEC-D402-205C54557296}"/>
          </ac:grpSpMkLst>
        </pc:grpChg>
        <pc:picChg chg="add mod">
          <ac:chgData name="Alejandro Sobrevilla" userId="9710e35f-eb52-41de-9558-0e2474b6233b" providerId="ADAL" clId="{10E996C3-E932-4C08-BE30-08F3079DAEEE}" dt="2022-10-17T23:12:41.087" v="530"/>
          <ac:picMkLst>
            <pc:docMk/>
            <pc:sldMk cId="2142217383" sldId="296"/>
            <ac:picMk id="5" creationId="{0AFE3F2C-042B-8ED2-C4B8-32D7CF1AC5DE}"/>
          </ac:picMkLst>
        </pc:picChg>
        <pc:picChg chg="mod">
          <ac:chgData name="Alejandro Sobrevilla" userId="9710e35f-eb52-41de-9558-0e2474b6233b" providerId="ADAL" clId="{10E996C3-E932-4C08-BE30-08F3079DAEEE}" dt="2022-10-17T23:53:09.812" v="589" actId="14826"/>
          <ac:picMkLst>
            <pc:docMk/>
            <pc:sldMk cId="2142217383" sldId="296"/>
            <ac:picMk id="12" creationId="{F1010350-5BAE-6B8F-53FC-DD359754E2DE}"/>
          </ac:picMkLst>
        </pc:picChg>
      </pc:sldChg>
      <pc:sldChg chg="addSp delSp modSp add mod setBg">
        <pc:chgData name="Alejandro Sobrevilla" userId="9710e35f-eb52-41de-9558-0e2474b6233b" providerId="ADAL" clId="{10E996C3-E932-4C08-BE30-08F3079DAEEE}" dt="2022-10-17T23:53:15.037" v="590" actId="14826"/>
        <pc:sldMkLst>
          <pc:docMk/>
          <pc:sldMk cId="2832618537" sldId="297"/>
        </pc:sldMkLst>
        <pc:spChg chg="add del mod">
          <ac:chgData name="Alejandro Sobrevilla" userId="9710e35f-eb52-41de-9558-0e2474b6233b" providerId="ADAL" clId="{10E996C3-E932-4C08-BE30-08F3079DAEEE}" dt="2022-10-17T23:21:12.114" v="540"/>
          <ac:spMkLst>
            <pc:docMk/>
            <pc:sldMk cId="2832618537" sldId="297"/>
            <ac:spMk id="2" creationId="{FA5EDDB9-F18D-9618-DEB7-81741DA1C45F}"/>
          </ac:spMkLst>
        </pc:spChg>
        <pc:spChg chg="mod">
          <ac:chgData name="Alejandro Sobrevilla" userId="9710e35f-eb52-41de-9558-0e2474b6233b" providerId="ADAL" clId="{10E996C3-E932-4C08-BE30-08F3079DAEEE}" dt="2022-10-17T23:07:11.826" v="492" actId="20577"/>
          <ac:spMkLst>
            <pc:docMk/>
            <pc:sldMk cId="2832618537" sldId="297"/>
            <ac:spMk id="7" creationId="{637CC9C2-AE83-DDE1-FCA8-6F94D3AA8EE9}"/>
          </ac:spMkLst>
        </pc:spChg>
        <pc:spChg chg="mod">
          <ac:chgData name="Alejandro Sobrevilla" userId="9710e35f-eb52-41de-9558-0e2474b6233b" providerId="ADAL" clId="{10E996C3-E932-4C08-BE30-08F3079DAEEE}" dt="2022-10-17T23:11:37.569" v="519" actId="1076"/>
          <ac:spMkLst>
            <pc:docMk/>
            <pc:sldMk cId="2832618537" sldId="297"/>
            <ac:spMk id="8" creationId="{8202FC64-D4AB-1021-7DF7-2E5260556C7E}"/>
          </ac:spMkLst>
        </pc:spChg>
        <pc:picChg chg="add del mod">
          <ac:chgData name="Alejandro Sobrevilla" userId="9710e35f-eb52-41de-9558-0e2474b6233b" providerId="ADAL" clId="{10E996C3-E932-4C08-BE30-08F3079DAEEE}" dt="2022-10-17T23:21:12.114" v="540"/>
          <ac:picMkLst>
            <pc:docMk/>
            <pc:sldMk cId="2832618537" sldId="297"/>
            <ac:picMk id="3" creationId="{E8BFB5AD-675F-955E-111A-2A4EBCFC7317}"/>
          </ac:picMkLst>
        </pc:picChg>
        <pc:picChg chg="add del mod">
          <ac:chgData name="Alejandro Sobrevilla" userId="9710e35f-eb52-41de-9558-0e2474b6233b" providerId="ADAL" clId="{10E996C3-E932-4C08-BE30-08F3079DAEEE}" dt="2022-10-17T23:21:12.114" v="540"/>
          <ac:picMkLst>
            <pc:docMk/>
            <pc:sldMk cId="2832618537" sldId="297"/>
            <ac:picMk id="4" creationId="{3D1C0F7D-BA46-9AC3-2CB2-9A887C73EC7F}"/>
          </ac:picMkLst>
        </pc:picChg>
        <pc:picChg chg="mod">
          <ac:chgData name="Alejandro Sobrevilla" userId="9710e35f-eb52-41de-9558-0e2474b6233b" providerId="ADAL" clId="{10E996C3-E932-4C08-BE30-08F3079DAEEE}" dt="2022-10-17T23:53:15.037" v="590" actId="14826"/>
          <ac:picMkLst>
            <pc:docMk/>
            <pc:sldMk cId="2832618537" sldId="297"/>
            <ac:picMk id="12" creationId="{F1010350-5BAE-6B8F-53FC-DD359754E2DE}"/>
          </ac:picMkLst>
        </pc:picChg>
      </pc:sldChg>
      <pc:sldChg chg="delSp modSp add mod setBg">
        <pc:chgData name="Alejandro Sobrevilla" userId="9710e35f-eb52-41de-9558-0e2474b6233b" providerId="ADAL" clId="{10E996C3-E932-4C08-BE30-08F3079DAEEE}" dt="2022-10-17T23:53:18.732" v="591" actId="14826"/>
        <pc:sldMkLst>
          <pc:docMk/>
          <pc:sldMk cId="2808267162" sldId="298"/>
        </pc:sldMkLst>
        <pc:spChg chg="mod">
          <ac:chgData name="Alejandro Sobrevilla" userId="9710e35f-eb52-41de-9558-0e2474b6233b" providerId="ADAL" clId="{10E996C3-E932-4C08-BE30-08F3079DAEEE}" dt="2022-10-17T23:11:55.576" v="522" actId="1076"/>
          <ac:spMkLst>
            <pc:docMk/>
            <pc:sldMk cId="2808267162" sldId="298"/>
            <ac:spMk id="8" creationId="{8202FC64-D4AB-1021-7DF7-2E5260556C7E}"/>
          </ac:spMkLst>
        </pc:spChg>
        <pc:spChg chg="mod">
          <ac:chgData name="Alejandro Sobrevilla" userId="9710e35f-eb52-41de-9558-0e2474b6233b" providerId="ADAL" clId="{10E996C3-E932-4C08-BE30-08F3079DAEEE}" dt="2022-10-17T23:07:14.686" v="493" actId="20577"/>
          <ac:spMkLst>
            <pc:docMk/>
            <pc:sldMk cId="2808267162" sldId="298"/>
            <ac:spMk id="10" creationId="{A194EF73-4342-A379-70FA-F7D8C92656DB}"/>
          </ac:spMkLst>
        </pc:spChg>
        <pc:spChg chg="del mod topLvl">
          <ac:chgData name="Alejandro Sobrevilla" userId="9710e35f-eb52-41de-9558-0e2474b6233b" providerId="ADAL" clId="{10E996C3-E932-4C08-BE30-08F3079DAEEE}" dt="2022-10-17T23:12:29.467" v="528" actId="478"/>
          <ac:spMkLst>
            <pc:docMk/>
            <pc:sldMk cId="2808267162" sldId="298"/>
            <ac:spMk id="13" creationId="{53EB5B10-DA4B-70A5-435E-2DA8BD28089B}"/>
          </ac:spMkLst>
        </pc:spChg>
        <pc:grpChg chg="del">
          <ac:chgData name="Alejandro Sobrevilla" userId="9710e35f-eb52-41de-9558-0e2474b6233b" providerId="ADAL" clId="{10E996C3-E932-4C08-BE30-08F3079DAEEE}" dt="2022-10-17T23:12:11.976" v="525" actId="165"/>
          <ac:grpSpMkLst>
            <pc:docMk/>
            <pc:sldMk cId="2808267162" sldId="298"/>
            <ac:grpSpMk id="14" creationId="{8FA0CB06-6854-4DEC-D402-205C54557296}"/>
          </ac:grpSpMkLst>
        </pc:grpChg>
        <pc:picChg chg="mod topLvl modCrop">
          <ac:chgData name="Alejandro Sobrevilla" userId="9710e35f-eb52-41de-9558-0e2474b6233b" providerId="ADAL" clId="{10E996C3-E932-4C08-BE30-08F3079DAEEE}" dt="2022-10-17T23:12:26.009" v="527" actId="18131"/>
          <ac:picMkLst>
            <pc:docMk/>
            <pc:sldMk cId="2808267162" sldId="298"/>
            <ac:picMk id="2" creationId="{3B3E114C-0DC4-61DD-F856-68B7F11A19B4}"/>
          </ac:picMkLst>
        </pc:picChg>
        <pc:picChg chg="mod">
          <ac:chgData name="Alejandro Sobrevilla" userId="9710e35f-eb52-41de-9558-0e2474b6233b" providerId="ADAL" clId="{10E996C3-E932-4C08-BE30-08F3079DAEEE}" dt="2022-10-17T23:12:02.720" v="524" actId="1076"/>
          <ac:picMkLst>
            <pc:docMk/>
            <pc:sldMk cId="2808267162" sldId="298"/>
            <ac:picMk id="4" creationId="{84B9412A-942D-6DD0-D1A8-7688BD5A3F4C}"/>
          </ac:picMkLst>
        </pc:picChg>
        <pc:picChg chg="mod">
          <ac:chgData name="Alejandro Sobrevilla" userId="9710e35f-eb52-41de-9558-0e2474b6233b" providerId="ADAL" clId="{10E996C3-E932-4C08-BE30-08F3079DAEEE}" dt="2022-10-17T23:53:18.732" v="591" actId="14826"/>
          <ac:picMkLst>
            <pc:docMk/>
            <pc:sldMk cId="2808267162" sldId="298"/>
            <ac:picMk id="12" creationId="{F1010350-5BAE-6B8F-53FC-DD359754E2DE}"/>
          </ac:picMkLst>
        </pc:picChg>
        <pc:picChg chg="mod">
          <ac:chgData name="Alejandro Sobrevilla" userId="9710e35f-eb52-41de-9558-0e2474b6233b" providerId="ADAL" clId="{10E996C3-E932-4C08-BE30-08F3079DAEEE}" dt="2022-10-17T23:11:58.896" v="523" actId="1076"/>
          <ac:picMkLst>
            <pc:docMk/>
            <pc:sldMk cId="2808267162" sldId="298"/>
            <ac:picMk id="15" creationId="{08D3F768-6F26-419E-3D76-9BC8FF309BD4}"/>
          </ac:picMkLst>
        </pc:picChg>
      </pc:sldChg>
      <pc:sldChg chg="addSp delSp modSp add mod ord modTransition">
        <pc:chgData name="Alejandro Sobrevilla" userId="9710e35f-eb52-41de-9558-0e2474b6233b" providerId="ADAL" clId="{10E996C3-E932-4C08-BE30-08F3079DAEEE}" dt="2022-10-18T01:51:25.839" v="763" actId="1038"/>
        <pc:sldMkLst>
          <pc:docMk/>
          <pc:sldMk cId="554950463" sldId="299"/>
        </pc:sldMkLst>
        <pc:spChg chg="del">
          <ac:chgData name="Alejandro Sobrevilla" userId="9710e35f-eb52-41de-9558-0e2474b6233b" providerId="ADAL" clId="{10E996C3-E932-4C08-BE30-08F3079DAEEE}" dt="2022-10-18T01:41:32.685" v="616" actId="478"/>
          <ac:spMkLst>
            <pc:docMk/>
            <pc:sldMk cId="554950463" sldId="299"/>
            <ac:spMk id="3" creationId="{567C95E8-68DA-0F82-BF9B-22FB99CA6658}"/>
          </ac:spMkLst>
        </pc:spChg>
        <pc:spChg chg="add del">
          <ac:chgData name="Alejandro Sobrevilla" userId="9710e35f-eb52-41de-9558-0e2474b6233b" providerId="ADAL" clId="{10E996C3-E932-4C08-BE30-08F3079DAEEE}" dt="2022-10-18T01:44:00.914" v="645" actId="22"/>
          <ac:spMkLst>
            <pc:docMk/>
            <pc:sldMk cId="554950463" sldId="299"/>
            <ac:spMk id="14" creationId="{B7C8795E-EC62-AF37-3487-4F9F505BC0B5}"/>
          </ac:spMkLst>
        </pc:spChg>
        <pc:spChg chg="del mod">
          <ac:chgData name="Alejandro Sobrevilla" userId="9710e35f-eb52-41de-9558-0e2474b6233b" providerId="ADAL" clId="{10E996C3-E932-4C08-BE30-08F3079DAEEE}" dt="2022-10-18T01:41:31.180" v="615" actId="478"/>
          <ac:spMkLst>
            <pc:docMk/>
            <pc:sldMk cId="554950463" sldId="299"/>
            <ac:spMk id="18" creationId="{F22AF3EB-C43F-86FC-FD4B-35FEDE13443F}"/>
          </ac:spMkLst>
        </pc:spChg>
        <pc:spChg chg="mod">
          <ac:chgData name="Alejandro Sobrevilla" userId="9710e35f-eb52-41de-9558-0e2474b6233b" providerId="ADAL" clId="{10E996C3-E932-4C08-BE30-08F3079DAEEE}" dt="2022-10-18T01:44:57.494" v="656" actId="1076"/>
          <ac:spMkLst>
            <pc:docMk/>
            <pc:sldMk cId="554950463" sldId="299"/>
            <ac:spMk id="19" creationId="{1184209E-CBB1-066C-ED3E-58CFB7934700}"/>
          </ac:spMkLst>
        </pc:spChg>
        <pc:spChg chg="mod">
          <ac:chgData name="Alejandro Sobrevilla" userId="9710e35f-eb52-41de-9558-0e2474b6233b" providerId="ADAL" clId="{10E996C3-E932-4C08-BE30-08F3079DAEEE}" dt="2022-10-18T01:44:57.494" v="656" actId="1076"/>
          <ac:spMkLst>
            <pc:docMk/>
            <pc:sldMk cId="554950463" sldId="299"/>
            <ac:spMk id="20" creationId="{71CC3135-6696-B40E-6BE9-478C7AD2FACB}"/>
          </ac:spMkLst>
        </pc:spChg>
        <pc:spChg chg="mod">
          <ac:chgData name="Alejandro Sobrevilla" userId="9710e35f-eb52-41de-9558-0e2474b6233b" providerId="ADAL" clId="{10E996C3-E932-4C08-BE30-08F3079DAEEE}" dt="2022-10-18T01:51:25.839" v="763" actId="1038"/>
          <ac:spMkLst>
            <pc:docMk/>
            <pc:sldMk cId="554950463" sldId="299"/>
            <ac:spMk id="25" creationId="{B14339A6-120E-A3FF-2184-103AB5D276DE}"/>
          </ac:spMkLst>
        </pc:spChg>
        <pc:grpChg chg="add mod">
          <ac:chgData name="Alejandro Sobrevilla" userId="9710e35f-eb52-41de-9558-0e2474b6233b" providerId="ADAL" clId="{10E996C3-E932-4C08-BE30-08F3079DAEEE}" dt="2022-10-18T01:51:09.753" v="756" actId="14100"/>
          <ac:grpSpMkLst>
            <pc:docMk/>
            <pc:sldMk cId="554950463" sldId="299"/>
            <ac:grpSpMk id="22" creationId="{56807ADE-815A-0CA0-5F69-B8073A643021}"/>
          </ac:grpSpMkLst>
        </pc:grpChg>
        <pc:picChg chg="add del mod">
          <ac:chgData name="Alejandro Sobrevilla" userId="9710e35f-eb52-41de-9558-0e2474b6233b" providerId="ADAL" clId="{10E996C3-E932-4C08-BE30-08F3079DAEEE}" dt="2022-10-18T01:42:22.826" v="631"/>
          <ac:picMkLst>
            <pc:docMk/>
            <pc:sldMk cId="554950463" sldId="299"/>
            <ac:picMk id="6" creationId="{1C4FB779-2F95-93D0-994C-F29A657219A8}"/>
          </ac:picMkLst>
        </pc:picChg>
        <pc:picChg chg="del mod">
          <ac:chgData name="Alejandro Sobrevilla" userId="9710e35f-eb52-41de-9558-0e2474b6233b" providerId="ADAL" clId="{10E996C3-E932-4C08-BE30-08F3079DAEEE}" dt="2022-10-18T01:42:25.254" v="632" actId="478"/>
          <ac:picMkLst>
            <pc:docMk/>
            <pc:sldMk cId="554950463" sldId="299"/>
            <ac:picMk id="8" creationId="{B39C152A-C64D-B10C-D83F-52747C34A770}"/>
          </ac:picMkLst>
        </pc:picChg>
        <pc:picChg chg="del">
          <ac:chgData name="Alejandro Sobrevilla" userId="9710e35f-eb52-41de-9558-0e2474b6233b" providerId="ADAL" clId="{10E996C3-E932-4C08-BE30-08F3079DAEEE}" dt="2022-10-18T01:41:33.542" v="617" actId="478"/>
          <ac:picMkLst>
            <pc:docMk/>
            <pc:sldMk cId="554950463" sldId="299"/>
            <ac:picMk id="9" creationId="{3C5FF7E2-5D47-A650-BCA0-582E55F06906}"/>
          </ac:picMkLst>
        </pc:picChg>
        <pc:picChg chg="mod">
          <ac:chgData name="Alejandro Sobrevilla" userId="9710e35f-eb52-41de-9558-0e2474b6233b" providerId="ADAL" clId="{10E996C3-E932-4C08-BE30-08F3079DAEEE}" dt="2022-10-18T01:42:08.112" v="627" actId="1076"/>
          <ac:picMkLst>
            <pc:docMk/>
            <pc:sldMk cId="554950463" sldId="299"/>
            <ac:picMk id="11" creationId="{7633E57A-C294-319A-3A14-1280692A7FEA}"/>
          </ac:picMkLst>
        </pc:picChg>
        <pc:picChg chg="del">
          <ac:chgData name="Alejandro Sobrevilla" userId="9710e35f-eb52-41de-9558-0e2474b6233b" providerId="ADAL" clId="{10E996C3-E932-4C08-BE30-08F3079DAEEE}" dt="2022-10-18T01:41:25.535" v="613" actId="478"/>
          <ac:picMkLst>
            <pc:docMk/>
            <pc:sldMk cId="554950463" sldId="299"/>
            <ac:picMk id="12" creationId="{2D08CA03-67E0-6448-96D3-5F16B6CFD4FF}"/>
          </ac:picMkLst>
        </pc:picChg>
        <pc:picChg chg="del mod">
          <ac:chgData name="Alejandro Sobrevilla" userId="9710e35f-eb52-41de-9558-0e2474b6233b" providerId="ADAL" clId="{10E996C3-E932-4C08-BE30-08F3079DAEEE}" dt="2022-10-18T01:41:14.403" v="600" actId="21"/>
          <ac:picMkLst>
            <pc:docMk/>
            <pc:sldMk cId="554950463" sldId="299"/>
            <ac:picMk id="13" creationId="{E24B565D-336F-2875-A895-56DF486665AC}"/>
          </ac:picMkLst>
        </pc:picChg>
        <pc:picChg chg="del mod">
          <ac:chgData name="Alejandro Sobrevilla" userId="9710e35f-eb52-41de-9558-0e2474b6233b" providerId="ADAL" clId="{10E996C3-E932-4C08-BE30-08F3079DAEEE}" dt="2022-10-18T01:44:21.815" v="648" actId="478"/>
          <ac:picMkLst>
            <pc:docMk/>
            <pc:sldMk cId="554950463" sldId="299"/>
            <ac:picMk id="15" creationId="{5198A197-143D-B97D-96AD-8AB114B64DE2}"/>
          </ac:picMkLst>
        </pc:picChg>
        <pc:picChg chg="add mod">
          <ac:chgData name="Alejandro Sobrevilla" userId="9710e35f-eb52-41de-9558-0e2474b6233b" providerId="ADAL" clId="{10E996C3-E932-4C08-BE30-08F3079DAEEE}" dt="2022-10-18T01:45:01.213" v="657" actId="1076"/>
          <ac:picMkLst>
            <pc:docMk/>
            <pc:sldMk cId="554950463" sldId="299"/>
            <ac:picMk id="16" creationId="{3195322E-F0CA-2DC7-30A1-8159C74C4DE9}"/>
          </ac:picMkLst>
        </pc:picChg>
        <pc:picChg chg="del">
          <ac:chgData name="Alejandro Sobrevilla" userId="9710e35f-eb52-41de-9558-0e2474b6233b" providerId="ADAL" clId="{10E996C3-E932-4C08-BE30-08F3079DAEEE}" dt="2022-10-18T01:41:34.535" v="618" actId="478"/>
          <ac:picMkLst>
            <pc:docMk/>
            <pc:sldMk cId="554950463" sldId="299"/>
            <ac:picMk id="17" creationId="{BD6656B4-FDBA-8E97-B429-C4972D355CE3}"/>
          </ac:picMkLst>
        </pc:picChg>
        <pc:picChg chg="add mod">
          <ac:chgData name="Alejandro Sobrevilla" userId="9710e35f-eb52-41de-9558-0e2474b6233b" providerId="ADAL" clId="{10E996C3-E932-4C08-BE30-08F3079DAEEE}" dt="2022-10-18T01:45:14.192" v="666" actId="1035"/>
          <ac:picMkLst>
            <pc:docMk/>
            <pc:sldMk cId="554950463" sldId="299"/>
            <ac:picMk id="21" creationId="{E6627E1D-4BC2-C3A9-5425-037C48522E96}"/>
          </ac:picMkLst>
        </pc:picChg>
        <pc:picChg chg="mod">
          <ac:chgData name="Alejandro Sobrevilla" userId="9710e35f-eb52-41de-9558-0e2474b6233b" providerId="ADAL" clId="{10E996C3-E932-4C08-BE30-08F3079DAEEE}" dt="2022-10-18T01:51:04.207" v="754"/>
          <ac:picMkLst>
            <pc:docMk/>
            <pc:sldMk cId="554950463" sldId="299"/>
            <ac:picMk id="23" creationId="{F6D13B45-EEB6-56D3-4C9C-49959C19125F}"/>
          </ac:picMkLst>
        </pc:picChg>
        <pc:picChg chg="mod">
          <ac:chgData name="Alejandro Sobrevilla" userId="9710e35f-eb52-41de-9558-0e2474b6233b" providerId="ADAL" clId="{10E996C3-E932-4C08-BE30-08F3079DAEEE}" dt="2022-10-18T01:51:04.207" v="754"/>
          <ac:picMkLst>
            <pc:docMk/>
            <pc:sldMk cId="554950463" sldId="299"/>
            <ac:picMk id="24" creationId="{500C0BDB-536D-361F-EEAF-005C67F8EB03}"/>
          </ac:picMkLst>
        </pc:picChg>
      </pc:sldChg>
    </pc:docChg>
  </pc:docChgLst>
  <pc:docChgLst>
    <pc:chgData name="Alejandro Sobrevilla" userId="9710e35f-eb52-41de-9558-0e2474b6233b" providerId="ADAL" clId="{AB75FC74-1842-497B-A444-8BF2C06F8748}"/>
    <pc:docChg chg="undo redo custSel addSld delSld modSld sldOrd modMainMaster">
      <pc:chgData name="Alejandro Sobrevilla" userId="9710e35f-eb52-41de-9558-0e2474b6233b" providerId="ADAL" clId="{AB75FC74-1842-497B-A444-8BF2C06F8748}" dt="2022-10-16T16:08:50.731" v="1231" actId="14861"/>
      <pc:docMkLst>
        <pc:docMk/>
      </pc:docMkLst>
      <pc:sldChg chg="addSp delSp modSp del mod">
        <pc:chgData name="Alejandro Sobrevilla" userId="9710e35f-eb52-41de-9558-0e2474b6233b" providerId="ADAL" clId="{AB75FC74-1842-497B-A444-8BF2C06F8748}" dt="2022-10-16T14:42:09.591" v="52" actId="47"/>
        <pc:sldMkLst>
          <pc:docMk/>
          <pc:sldMk cId="2642510992" sldId="256"/>
        </pc:sldMkLst>
        <pc:spChg chg="add del mod">
          <ac:chgData name="Alejandro Sobrevilla" userId="9710e35f-eb52-41de-9558-0e2474b6233b" providerId="ADAL" clId="{AB75FC74-1842-497B-A444-8BF2C06F8748}" dt="2022-10-16T14:29:25.042" v="9" actId="478"/>
          <ac:spMkLst>
            <pc:docMk/>
            <pc:sldMk cId="2642510992" sldId="256"/>
            <ac:spMk id="2" creationId="{EE39A55E-146B-4A08-C11A-E1658C20AD90}"/>
          </ac:spMkLst>
        </pc:spChg>
        <pc:picChg chg="add del">
          <ac:chgData name="Alejandro Sobrevilla" userId="9710e35f-eb52-41de-9558-0e2474b6233b" providerId="ADAL" clId="{AB75FC74-1842-497B-A444-8BF2C06F8748}" dt="2022-10-16T14:27:57.504" v="4" actId="478"/>
          <ac:picMkLst>
            <pc:docMk/>
            <pc:sldMk cId="2642510992" sldId="256"/>
            <ac:picMk id="4" creationId="{8CA99C23-A347-5396-84CD-C3382ADC9326}"/>
          </ac:picMkLst>
        </pc:picChg>
        <pc:picChg chg="add del mod">
          <ac:chgData name="Alejandro Sobrevilla" userId="9710e35f-eb52-41de-9558-0e2474b6233b" providerId="ADAL" clId="{AB75FC74-1842-497B-A444-8BF2C06F8748}" dt="2022-10-16T14:34:11.062" v="12" actId="478"/>
          <ac:picMkLst>
            <pc:docMk/>
            <pc:sldMk cId="2642510992" sldId="256"/>
            <ac:picMk id="6" creationId="{C10F3AA7-0ADD-F265-F325-8FC047F04E9D}"/>
          </ac:picMkLst>
        </pc:picChg>
        <pc:picChg chg="add del mod">
          <ac:chgData name="Alejandro Sobrevilla" userId="9710e35f-eb52-41de-9558-0e2474b6233b" providerId="ADAL" clId="{AB75FC74-1842-497B-A444-8BF2C06F8748}" dt="2022-10-16T14:34:35.843" v="22" actId="478"/>
          <ac:picMkLst>
            <pc:docMk/>
            <pc:sldMk cId="2642510992" sldId="256"/>
            <ac:picMk id="8" creationId="{B46102B4-2E00-2631-394B-D451E81EA8B1}"/>
          </ac:picMkLst>
        </pc:picChg>
        <pc:picChg chg="add del mod">
          <ac:chgData name="Alejandro Sobrevilla" userId="9710e35f-eb52-41de-9558-0e2474b6233b" providerId="ADAL" clId="{AB75FC74-1842-497B-A444-8BF2C06F8748}" dt="2022-10-16T14:36:41.229" v="26" actId="478"/>
          <ac:picMkLst>
            <pc:docMk/>
            <pc:sldMk cId="2642510992" sldId="256"/>
            <ac:picMk id="10" creationId="{1FA08FF3-D2D3-0D59-3992-DA311CE3628B}"/>
          </ac:picMkLst>
        </pc:picChg>
        <pc:picChg chg="add mod">
          <ac:chgData name="Alejandro Sobrevilla" userId="9710e35f-eb52-41de-9558-0e2474b6233b" providerId="ADAL" clId="{AB75FC74-1842-497B-A444-8BF2C06F8748}" dt="2022-10-16T14:38:31.654" v="37" actId="14861"/>
          <ac:picMkLst>
            <pc:docMk/>
            <pc:sldMk cId="2642510992" sldId="256"/>
            <ac:picMk id="12" creationId="{45ED363A-83D7-52C6-9927-3953D228941F}"/>
          </ac:picMkLst>
        </pc:picChg>
        <pc:picChg chg="add del mod">
          <ac:chgData name="Alejandro Sobrevilla" userId="9710e35f-eb52-41de-9558-0e2474b6233b" providerId="ADAL" clId="{AB75FC74-1842-497B-A444-8BF2C06F8748}" dt="2022-10-16T14:37:57.098" v="34" actId="478"/>
          <ac:picMkLst>
            <pc:docMk/>
            <pc:sldMk cId="2642510992" sldId="256"/>
            <ac:picMk id="14" creationId="{54CFA941-C7CC-D8CA-6DED-209CD1235FB8}"/>
          </ac:picMkLst>
        </pc:picChg>
        <pc:picChg chg="del mod">
          <ac:chgData name="Alejandro Sobrevilla" userId="9710e35f-eb52-41de-9558-0e2474b6233b" providerId="ADAL" clId="{AB75FC74-1842-497B-A444-8BF2C06F8748}" dt="2022-10-16T14:41:26.798" v="39" actId="478"/>
          <ac:picMkLst>
            <pc:docMk/>
            <pc:sldMk cId="2642510992" sldId="256"/>
            <ac:picMk id="16" creationId="{D9D2D753-C601-B969-0CE9-5974CDEB2FAC}"/>
          </ac:picMkLst>
        </pc:picChg>
        <pc:picChg chg="add del mod">
          <ac:chgData name="Alejandro Sobrevilla" userId="9710e35f-eb52-41de-9558-0e2474b6233b" providerId="ADAL" clId="{AB75FC74-1842-497B-A444-8BF2C06F8748}" dt="2022-10-16T14:41:42.922" v="42" actId="21"/>
          <ac:picMkLst>
            <pc:docMk/>
            <pc:sldMk cId="2642510992" sldId="256"/>
            <ac:picMk id="17" creationId="{FB8E0E78-6EF1-5552-6B61-383B45A929E6}"/>
          </ac:picMkLst>
        </pc:picChg>
      </pc:sldChg>
      <pc:sldChg chg="addSp delSp modSp del mod">
        <pc:chgData name="Alejandro Sobrevilla" userId="9710e35f-eb52-41de-9558-0e2474b6233b" providerId="ADAL" clId="{AB75FC74-1842-497B-A444-8BF2C06F8748}" dt="2022-10-16T15:08:26.496" v="258" actId="47"/>
        <pc:sldMkLst>
          <pc:docMk/>
          <pc:sldMk cId="410228716" sldId="257"/>
        </pc:sldMkLst>
        <pc:picChg chg="add mod">
          <ac:chgData name="Alejandro Sobrevilla" userId="9710e35f-eb52-41de-9558-0e2474b6233b" providerId="ADAL" clId="{AB75FC74-1842-497B-A444-8BF2C06F8748}" dt="2022-10-16T14:41:56.678" v="46" actId="1076"/>
          <ac:picMkLst>
            <pc:docMk/>
            <pc:sldMk cId="410228716" sldId="257"/>
            <ac:picMk id="2" creationId="{782BFD39-50AB-A9AD-14A0-E4EE0CDEC10B}"/>
          </ac:picMkLst>
        </pc:picChg>
        <pc:picChg chg="add mod">
          <ac:chgData name="Alejandro Sobrevilla" userId="9710e35f-eb52-41de-9558-0e2474b6233b" providerId="ADAL" clId="{AB75FC74-1842-497B-A444-8BF2C06F8748}" dt="2022-10-16T14:42:05.880" v="50" actId="1076"/>
          <ac:picMkLst>
            <pc:docMk/>
            <pc:sldMk cId="410228716" sldId="257"/>
            <ac:picMk id="3" creationId="{81300FBE-CC62-F8B1-4596-772F21735DE7}"/>
          </ac:picMkLst>
        </pc:picChg>
        <pc:picChg chg="add mod ord">
          <ac:chgData name="Alejandro Sobrevilla" userId="9710e35f-eb52-41de-9558-0e2474b6233b" providerId="ADAL" clId="{AB75FC74-1842-497B-A444-8BF2C06F8748}" dt="2022-10-16T14:42:23.665" v="55" actId="167"/>
          <ac:picMkLst>
            <pc:docMk/>
            <pc:sldMk cId="410228716" sldId="257"/>
            <ac:picMk id="5" creationId="{14478C4F-9DA3-67ED-2CA8-145A75D91FFB}"/>
          </ac:picMkLst>
        </pc:picChg>
        <pc:picChg chg="del mod">
          <ac:chgData name="Alejandro Sobrevilla" userId="9710e35f-eb52-41de-9558-0e2474b6233b" providerId="ADAL" clId="{AB75FC74-1842-497B-A444-8BF2C06F8748}" dt="2022-10-16T15:02:13.376" v="164" actId="21"/>
          <ac:picMkLst>
            <pc:docMk/>
            <pc:sldMk cId="410228716" sldId="257"/>
            <ac:picMk id="12" creationId="{9D0611DD-1EB3-D087-4BF3-3F617549A921}"/>
          </ac:picMkLst>
        </pc:picChg>
      </pc:sldChg>
      <pc:sldChg chg="addSp delSp modSp add del mod">
        <pc:chgData name="Alejandro Sobrevilla" userId="9710e35f-eb52-41de-9558-0e2474b6233b" providerId="ADAL" clId="{AB75FC74-1842-497B-A444-8BF2C06F8748}" dt="2022-10-16T15:08:25.529" v="257" actId="47"/>
        <pc:sldMkLst>
          <pc:docMk/>
          <pc:sldMk cId="137238812" sldId="258"/>
        </pc:sldMkLst>
        <pc:spChg chg="add mod">
          <ac:chgData name="Alejandro Sobrevilla" userId="9710e35f-eb52-41de-9558-0e2474b6233b" providerId="ADAL" clId="{AB75FC74-1842-497B-A444-8BF2C06F8748}" dt="2022-10-16T15:01:08.415" v="159" actId="1076"/>
          <ac:spMkLst>
            <pc:docMk/>
            <pc:sldMk cId="137238812" sldId="258"/>
            <ac:spMk id="18" creationId="{F22AF3EB-C43F-86FC-FD4B-35FEDE13443F}"/>
          </ac:spMkLst>
        </pc:spChg>
        <pc:spChg chg="add mod">
          <ac:chgData name="Alejandro Sobrevilla" userId="9710e35f-eb52-41de-9558-0e2474b6233b" providerId="ADAL" clId="{AB75FC74-1842-497B-A444-8BF2C06F8748}" dt="2022-10-16T15:00:57.387" v="158" actId="14100"/>
          <ac:spMkLst>
            <pc:docMk/>
            <pc:sldMk cId="137238812" sldId="258"/>
            <ac:spMk id="19" creationId="{1184209E-CBB1-066C-ED3E-58CFB7934700}"/>
          </ac:spMkLst>
        </pc:spChg>
        <pc:spChg chg="add mod">
          <ac:chgData name="Alejandro Sobrevilla" userId="9710e35f-eb52-41de-9558-0e2474b6233b" providerId="ADAL" clId="{AB75FC74-1842-497B-A444-8BF2C06F8748}" dt="2022-10-16T15:02:08.054" v="163" actId="1076"/>
          <ac:spMkLst>
            <pc:docMk/>
            <pc:sldMk cId="137238812" sldId="258"/>
            <ac:spMk id="20" creationId="{71CC3135-6696-B40E-6BE9-478C7AD2FACB}"/>
          </ac:spMkLst>
        </pc:spChg>
        <pc:grpChg chg="add mod">
          <ac:chgData name="Alejandro Sobrevilla" userId="9710e35f-eb52-41de-9558-0e2474b6233b" providerId="ADAL" clId="{AB75FC74-1842-497B-A444-8BF2C06F8748}" dt="2022-10-16T15:02:53.740" v="196" actId="1036"/>
          <ac:grpSpMkLst>
            <pc:docMk/>
            <pc:sldMk cId="137238812" sldId="258"/>
            <ac:grpSpMk id="4" creationId="{A848F13A-5D61-7835-6DA9-D738AAFD7007}"/>
          </ac:grpSpMkLst>
        </pc:grpChg>
        <pc:picChg chg="mod">
          <ac:chgData name="Alejandro Sobrevilla" userId="9710e35f-eb52-41de-9558-0e2474b6233b" providerId="ADAL" clId="{AB75FC74-1842-497B-A444-8BF2C06F8748}" dt="2022-10-16T14:43:19.157" v="67" actId="164"/>
          <ac:picMkLst>
            <pc:docMk/>
            <pc:sldMk cId="137238812" sldId="258"/>
            <ac:picMk id="2" creationId="{782BFD39-50AB-A9AD-14A0-E4EE0CDEC10B}"/>
          </ac:picMkLst>
        </pc:picChg>
        <pc:picChg chg="del mod">
          <ac:chgData name="Alejandro Sobrevilla" userId="9710e35f-eb52-41de-9558-0e2474b6233b" providerId="ADAL" clId="{AB75FC74-1842-497B-A444-8BF2C06F8748}" dt="2022-10-16T14:57:56.390" v="122" actId="478"/>
          <ac:picMkLst>
            <pc:docMk/>
            <pc:sldMk cId="137238812" sldId="258"/>
            <ac:picMk id="3" creationId="{81300FBE-CC62-F8B1-4596-772F21735DE7}"/>
          </ac:picMkLst>
        </pc:picChg>
        <pc:picChg chg="mod modCrop">
          <ac:chgData name="Alejandro Sobrevilla" userId="9710e35f-eb52-41de-9558-0e2474b6233b" providerId="ADAL" clId="{AB75FC74-1842-497B-A444-8BF2C06F8748}" dt="2022-10-16T14:43:19.157" v="67" actId="164"/>
          <ac:picMkLst>
            <pc:docMk/>
            <pc:sldMk cId="137238812" sldId="258"/>
            <ac:picMk id="5" creationId="{14478C4F-9DA3-67ED-2CA8-145A75D91FFB}"/>
          </ac:picMkLst>
        </pc:picChg>
        <pc:picChg chg="add mod">
          <ac:chgData name="Alejandro Sobrevilla" userId="9710e35f-eb52-41de-9558-0e2474b6233b" providerId="ADAL" clId="{AB75FC74-1842-497B-A444-8BF2C06F8748}" dt="2022-10-16T14:55:15.395" v="86" actId="1076"/>
          <ac:picMkLst>
            <pc:docMk/>
            <pc:sldMk cId="137238812" sldId="258"/>
            <ac:picMk id="7" creationId="{48A2B72F-7359-6B80-FF7E-3FD4C4D599D2}"/>
          </ac:picMkLst>
        </pc:picChg>
        <pc:picChg chg="add mod">
          <ac:chgData name="Alejandro Sobrevilla" userId="9710e35f-eb52-41de-9558-0e2474b6233b" providerId="ADAL" clId="{AB75FC74-1842-497B-A444-8BF2C06F8748}" dt="2022-10-16T14:57:16.911" v="119" actId="14100"/>
          <ac:picMkLst>
            <pc:docMk/>
            <pc:sldMk cId="137238812" sldId="258"/>
            <ac:picMk id="9" creationId="{3C5FF7E2-5D47-A650-BCA0-582E55F06906}"/>
          </ac:picMkLst>
        </pc:picChg>
        <pc:picChg chg="add mod ord">
          <ac:chgData name="Alejandro Sobrevilla" userId="9710e35f-eb52-41de-9558-0e2474b6233b" providerId="ADAL" clId="{AB75FC74-1842-497B-A444-8BF2C06F8748}" dt="2022-10-16T15:01:57.490" v="162" actId="1076"/>
          <ac:picMkLst>
            <pc:docMk/>
            <pc:sldMk cId="137238812" sldId="258"/>
            <ac:picMk id="11" creationId="{7633E57A-C294-319A-3A14-1280692A7FEA}"/>
          </ac:picMkLst>
        </pc:picChg>
        <pc:picChg chg="del">
          <ac:chgData name="Alejandro Sobrevilla" userId="9710e35f-eb52-41de-9558-0e2474b6233b" providerId="ADAL" clId="{AB75FC74-1842-497B-A444-8BF2C06F8748}" dt="2022-10-16T14:42:35.664" v="59" actId="478"/>
          <ac:picMkLst>
            <pc:docMk/>
            <pc:sldMk cId="137238812" sldId="258"/>
            <ac:picMk id="12" creationId="{9D0611DD-1EB3-D087-4BF3-3F617549A921}"/>
          </ac:picMkLst>
        </pc:picChg>
        <pc:picChg chg="add del mod">
          <ac:chgData name="Alejandro Sobrevilla" userId="9710e35f-eb52-41de-9558-0e2474b6233b" providerId="ADAL" clId="{AB75FC74-1842-497B-A444-8BF2C06F8748}" dt="2022-10-16T14:55:00.348" v="82" actId="21"/>
          <ac:picMkLst>
            <pc:docMk/>
            <pc:sldMk cId="137238812" sldId="258"/>
            <ac:picMk id="13" creationId="{F5F9B458-A3FB-4E5D-CEB5-C548692E94A9}"/>
          </ac:picMkLst>
        </pc:picChg>
        <pc:picChg chg="add mod">
          <ac:chgData name="Alejandro Sobrevilla" userId="9710e35f-eb52-41de-9558-0e2474b6233b" providerId="ADAL" clId="{AB75FC74-1842-497B-A444-8BF2C06F8748}" dt="2022-10-16T15:02:41.288" v="186" actId="1036"/>
          <ac:picMkLst>
            <pc:docMk/>
            <pc:sldMk cId="137238812" sldId="258"/>
            <ac:picMk id="15" creationId="{5198A197-143D-B97D-96AD-8AB114B64DE2}"/>
          </ac:picMkLst>
        </pc:picChg>
        <pc:picChg chg="add mod">
          <ac:chgData name="Alejandro Sobrevilla" userId="9710e35f-eb52-41de-9558-0e2474b6233b" providerId="ADAL" clId="{AB75FC74-1842-497B-A444-8BF2C06F8748}" dt="2022-10-16T15:02:41.288" v="186" actId="1036"/>
          <ac:picMkLst>
            <pc:docMk/>
            <pc:sldMk cId="137238812" sldId="258"/>
            <ac:picMk id="17" creationId="{BD6656B4-FDBA-8E97-B429-C4972D355CE3}"/>
          </ac:picMkLst>
        </pc:picChg>
        <pc:picChg chg="add del mod">
          <ac:chgData name="Alejandro Sobrevilla" userId="9710e35f-eb52-41de-9558-0e2474b6233b" providerId="ADAL" clId="{AB75FC74-1842-497B-A444-8BF2C06F8748}" dt="2022-10-16T15:02:28.702" v="166" actId="21"/>
          <ac:picMkLst>
            <pc:docMk/>
            <pc:sldMk cId="137238812" sldId="258"/>
            <ac:picMk id="21" creationId="{2BDD100E-308B-1E09-4E93-56410FAE588C}"/>
          </ac:picMkLst>
        </pc:picChg>
        <pc:picChg chg="add del mod">
          <ac:chgData name="Alejandro Sobrevilla" userId="9710e35f-eb52-41de-9558-0e2474b6233b" providerId="ADAL" clId="{AB75FC74-1842-497B-A444-8BF2C06F8748}" dt="2022-10-16T15:02:36.057" v="180"/>
          <ac:picMkLst>
            <pc:docMk/>
            <pc:sldMk cId="137238812" sldId="258"/>
            <ac:picMk id="22" creationId="{A5F29D64-84ED-463B-2536-0754437D4B02}"/>
          </ac:picMkLst>
        </pc:picChg>
        <pc:picChg chg="add del mod">
          <ac:chgData name="Alejandro Sobrevilla" userId="9710e35f-eb52-41de-9558-0e2474b6233b" providerId="ADAL" clId="{AB75FC74-1842-497B-A444-8BF2C06F8748}" dt="2022-10-16T15:02:40.290" v="185"/>
          <ac:picMkLst>
            <pc:docMk/>
            <pc:sldMk cId="137238812" sldId="258"/>
            <ac:picMk id="23" creationId="{4FAD7280-BE9F-B7C7-985E-02E5285BC3E1}"/>
          </ac:picMkLst>
        </pc:picChg>
        <pc:picChg chg="add del mod">
          <ac:chgData name="Alejandro Sobrevilla" userId="9710e35f-eb52-41de-9558-0e2474b6233b" providerId="ADAL" clId="{AB75FC74-1842-497B-A444-8BF2C06F8748}" dt="2022-10-16T15:02:45.601" v="188" actId="21"/>
          <ac:picMkLst>
            <pc:docMk/>
            <pc:sldMk cId="137238812" sldId="258"/>
            <ac:picMk id="24" creationId="{7AE4C86A-8E59-132A-0504-079D0F6575A8}"/>
          </ac:picMkLst>
        </pc:picChg>
        <pc:picChg chg="add del mod">
          <ac:chgData name="Alejandro Sobrevilla" userId="9710e35f-eb52-41de-9558-0e2474b6233b" providerId="ADAL" clId="{AB75FC74-1842-497B-A444-8BF2C06F8748}" dt="2022-10-16T15:02:50.891" v="191"/>
          <ac:picMkLst>
            <pc:docMk/>
            <pc:sldMk cId="137238812" sldId="258"/>
            <ac:picMk id="25" creationId="{E15662B7-DF7A-02DE-457A-A465057BF35D}"/>
          </ac:picMkLst>
        </pc:picChg>
        <pc:picChg chg="add del mod">
          <ac:chgData name="Alejandro Sobrevilla" userId="9710e35f-eb52-41de-9558-0e2474b6233b" providerId="ADAL" clId="{AB75FC74-1842-497B-A444-8BF2C06F8748}" dt="2022-10-16T15:08:20.922" v="255" actId="21"/>
          <ac:picMkLst>
            <pc:docMk/>
            <pc:sldMk cId="137238812" sldId="258"/>
            <ac:picMk id="26" creationId="{B7F439F9-CFA5-48E3-F1AE-0176A038C146}"/>
          </ac:picMkLst>
        </pc:picChg>
      </pc:sldChg>
      <pc:sldChg chg="addSp delSp modSp add mod modClrScheme chgLayout">
        <pc:chgData name="Alejandro Sobrevilla" userId="9710e35f-eb52-41de-9558-0e2474b6233b" providerId="ADAL" clId="{AB75FC74-1842-497B-A444-8BF2C06F8748}" dt="2022-10-16T15:45:39.323" v="761" actId="1076"/>
        <pc:sldMkLst>
          <pc:docMk/>
          <pc:sldMk cId="307813205" sldId="259"/>
        </pc:sldMkLst>
        <pc:spChg chg="add mod ord">
          <ac:chgData name="Alejandro Sobrevilla" userId="9710e35f-eb52-41de-9558-0e2474b6233b" providerId="ADAL" clId="{AB75FC74-1842-497B-A444-8BF2C06F8748}" dt="2022-10-16T15:08:14.918" v="254" actId="208"/>
          <ac:spMkLst>
            <pc:docMk/>
            <pc:sldMk cId="307813205" sldId="259"/>
            <ac:spMk id="3" creationId="{567C95E8-68DA-0F82-BF9B-22FB99CA6658}"/>
          </ac:spMkLst>
        </pc:spChg>
        <pc:spChg chg="mod">
          <ac:chgData name="Alejandro Sobrevilla" userId="9710e35f-eb52-41de-9558-0e2474b6233b" providerId="ADAL" clId="{AB75FC74-1842-497B-A444-8BF2C06F8748}" dt="2022-10-16T15:04:54.047" v="227" actId="1038"/>
          <ac:spMkLst>
            <pc:docMk/>
            <pc:sldMk cId="307813205" sldId="259"/>
            <ac:spMk id="18" creationId="{F22AF3EB-C43F-86FC-FD4B-35FEDE13443F}"/>
          </ac:spMkLst>
        </pc:spChg>
        <pc:spChg chg="mod">
          <ac:chgData name="Alejandro Sobrevilla" userId="9710e35f-eb52-41de-9558-0e2474b6233b" providerId="ADAL" clId="{AB75FC74-1842-497B-A444-8BF2C06F8748}" dt="2022-10-16T15:18:48.730" v="351" actId="207"/>
          <ac:spMkLst>
            <pc:docMk/>
            <pc:sldMk cId="307813205" sldId="259"/>
            <ac:spMk id="19" creationId="{1184209E-CBB1-066C-ED3E-58CFB7934700}"/>
          </ac:spMkLst>
        </pc:spChg>
        <pc:picChg chg="add mod">
          <ac:chgData name="Alejandro Sobrevilla" userId="9710e35f-eb52-41de-9558-0e2474b6233b" providerId="ADAL" clId="{AB75FC74-1842-497B-A444-8BF2C06F8748}" dt="2022-10-16T15:20:09.848" v="360" actId="207"/>
          <ac:picMkLst>
            <pc:docMk/>
            <pc:sldMk cId="307813205" sldId="259"/>
            <ac:picMk id="8" creationId="{B39C152A-C64D-B10C-D83F-52747C34A770}"/>
          </ac:picMkLst>
        </pc:picChg>
        <pc:picChg chg="mod">
          <ac:chgData name="Alejandro Sobrevilla" userId="9710e35f-eb52-41de-9558-0e2474b6233b" providerId="ADAL" clId="{AB75FC74-1842-497B-A444-8BF2C06F8748}" dt="2022-10-16T15:08:02.520" v="252" actId="1076"/>
          <ac:picMkLst>
            <pc:docMk/>
            <pc:sldMk cId="307813205" sldId="259"/>
            <ac:picMk id="9" creationId="{3C5FF7E2-5D47-A650-BCA0-582E55F06906}"/>
          </ac:picMkLst>
        </pc:picChg>
        <pc:picChg chg="ord">
          <ac:chgData name="Alejandro Sobrevilla" userId="9710e35f-eb52-41de-9558-0e2474b6233b" providerId="ADAL" clId="{AB75FC74-1842-497B-A444-8BF2C06F8748}" dt="2022-10-16T15:04:00.322" v="203" actId="167"/>
          <ac:picMkLst>
            <pc:docMk/>
            <pc:sldMk cId="307813205" sldId="259"/>
            <ac:picMk id="11" creationId="{7633E57A-C294-319A-3A14-1280692A7FEA}"/>
          </ac:picMkLst>
        </pc:picChg>
        <pc:picChg chg="add mod">
          <ac:chgData name="Alejandro Sobrevilla" userId="9710e35f-eb52-41de-9558-0e2474b6233b" providerId="ADAL" clId="{AB75FC74-1842-497B-A444-8BF2C06F8748}" dt="2022-10-16T15:19:48.827" v="356" actId="108"/>
          <ac:picMkLst>
            <pc:docMk/>
            <pc:sldMk cId="307813205" sldId="259"/>
            <ac:picMk id="12" creationId="{2D08CA03-67E0-6448-96D3-5F16B6CFD4FF}"/>
          </ac:picMkLst>
        </pc:picChg>
        <pc:picChg chg="add mod">
          <ac:chgData name="Alejandro Sobrevilla" userId="9710e35f-eb52-41de-9558-0e2474b6233b" providerId="ADAL" clId="{AB75FC74-1842-497B-A444-8BF2C06F8748}" dt="2022-10-16T15:45:39.323" v="761" actId="1076"/>
          <ac:picMkLst>
            <pc:docMk/>
            <pc:sldMk cId="307813205" sldId="259"/>
            <ac:picMk id="13" creationId="{E24B565D-336F-2875-A895-56DF486665AC}"/>
          </ac:picMkLst>
        </pc:picChg>
        <pc:picChg chg="add del mod">
          <ac:chgData name="Alejandro Sobrevilla" userId="9710e35f-eb52-41de-9558-0e2474b6233b" providerId="ADAL" clId="{AB75FC74-1842-497B-A444-8BF2C06F8748}" dt="2022-10-16T15:19:51.036" v="357" actId="21"/>
          <ac:picMkLst>
            <pc:docMk/>
            <pc:sldMk cId="307813205" sldId="259"/>
            <ac:picMk id="16" creationId="{57A3886A-56C0-33AB-C878-B20138F4EB10}"/>
          </ac:picMkLst>
        </pc:picChg>
        <pc:picChg chg="del">
          <ac:chgData name="Alejandro Sobrevilla" userId="9710e35f-eb52-41de-9558-0e2474b6233b" providerId="ADAL" clId="{AB75FC74-1842-497B-A444-8BF2C06F8748}" dt="2022-10-16T15:03:43.962" v="200" actId="478"/>
          <ac:picMkLst>
            <pc:docMk/>
            <pc:sldMk cId="307813205" sldId="259"/>
            <ac:picMk id="26" creationId="{B7F439F9-CFA5-48E3-F1AE-0176A038C146}"/>
          </ac:picMkLst>
        </pc:picChg>
      </pc:sldChg>
      <pc:sldChg chg="addSp delSp modSp add del mod modClrScheme chgLayout">
        <pc:chgData name="Alejandro Sobrevilla" userId="9710e35f-eb52-41de-9558-0e2474b6233b" providerId="ADAL" clId="{AB75FC74-1842-497B-A444-8BF2C06F8748}" dt="2022-10-16T15:46:49.232" v="780" actId="47"/>
        <pc:sldMkLst>
          <pc:docMk/>
          <pc:sldMk cId="1951182746" sldId="260"/>
        </pc:sldMkLst>
        <pc:spChg chg="mod">
          <ac:chgData name="Alejandro Sobrevilla" userId="9710e35f-eb52-41de-9558-0e2474b6233b" providerId="ADAL" clId="{AB75FC74-1842-497B-A444-8BF2C06F8748}" dt="2022-10-16T15:12:38.885" v="307" actId="164"/>
          <ac:spMkLst>
            <pc:docMk/>
            <pc:sldMk cId="1951182746" sldId="260"/>
            <ac:spMk id="3" creationId="{567C95E8-68DA-0F82-BF9B-22FB99CA6658}"/>
          </ac:spMkLst>
        </pc:spChg>
        <pc:spChg chg="mod">
          <ac:chgData name="Alejandro Sobrevilla" userId="9710e35f-eb52-41de-9558-0e2474b6233b" providerId="ADAL" clId="{AB75FC74-1842-497B-A444-8BF2C06F8748}" dt="2022-10-16T15:12:38.885" v="307" actId="164"/>
          <ac:spMkLst>
            <pc:docMk/>
            <pc:sldMk cId="1951182746" sldId="260"/>
            <ac:spMk id="18" creationId="{F22AF3EB-C43F-86FC-FD4B-35FEDE13443F}"/>
          </ac:spMkLst>
        </pc:spChg>
        <pc:spChg chg="mod">
          <ac:chgData name="Alejandro Sobrevilla" userId="9710e35f-eb52-41de-9558-0e2474b6233b" providerId="ADAL" clId="{AB75FC74-1842-497B-A444-8BF2C06F8748}" dt="2022-10-16T15:20:50.729" v="369" actId="404"/>
          <ac:spMkLst>
            <pc:docMk/>
            <pc:sldMk cId="1951182746" sldId="260"/>
            <ac:spMk id="19" creationId="{1184209E-CBB1-066C-ED3E-58CFB7934700}"/>
          </ac:spMkLst>
        </pc:spChg>
        <pc:spChg chg="del">
          <ac:chgData name="Alejandro Sobrevilla" userId="9710e35f-eb52-41de-9558-0e2474b6233b" providerId="ADAL" clId="{AB75FC74-1842-497B-A444-8BF2C06F8748}" dt="2022-10-16T15:10:22.639" v="262" actId="478"/>
          <ac:spMkLst>
            <pc:docMk/>
            <pc:sldMk cId="1951182746" sldId="260"/>
            <ac:spMk id="20" creationId="{71CC3135-6696-B40E-6BE9-478C7AD2FACB}"/>
          </ac:spMkLst>
        </pc:spChg>
        <pc:spChg chg="add mod">
          <ac:chgData name="Alejandro Sobrevilla" userId="9710e35f-eb52-41de-9558-0e2474b6233b" providerId="ADAL" clId="{AB75FC74-1842-497B-A444-8BF2C06F8748}" dt="2022-10-16T15:46:17.747" v="772" actId="1076"/>
          <ac:spMkLst>
            <pc:docMk/>
            <pc:sldMk cId="1951182746" sldId="260"/>
            <ac:spMk id="29" creationId="{59EA9BDB-D465-D58D-11CD-66E489F89180}"/>
          </ac:spMkLst>
        </pc:spChg>
        <pc:grpChg chg="del">
          <ac:chgData name="Alejandro Sobrevilla" userId="9710e35f-eb52-41de-9558-0e2474b6233b" providerId="ADAL" clId="{AB75FC74-1842-497B-A444-8BF2C06F8748}" dt="2022-10-16T15:11:01.526" v="278" actId="478"/>
          <ac:grpSpMkLst>
            <pc:docMk/>
            <pc:sldMk cId="1951182746" sldId="260"/>
            <ac:grpSpMk id="4" creationId="{A848F13A-5D61-7835-6DA9-D738AAFD7007}"/>
          </ac:grpSpMkLst>
        </pc:grpChg>
        <pc:grpChg chg="add mod">
          <ac:chgData name="Alejandro Sobrevilla" userId="9710e35f-eb52-41de-9558-0e2474b6233b" providerId="ADAL" clId="{AB75FC74-1842-497B-A444-8BF2C06F8748}" dt="2022-10-16T15:12:24.552" v="304" actId="1076"/>
          <ac:grpSpMkLst>
            <pc:docMk/>
            <pc:sldMk cId="1951182746" sldId="260"/>
            <ac:grpSpMk id="6" creationId="{CE0417FA-2292-F088-52B8-8F4AEAC27F6B}"/>
          </ac:grpSpMkLst>
        </pc:grpChg>
        <pc:grpChg chg="add mod">
          <ac:chgData name="Alejandro Sobrevilla" userId="9710e35f-eb52-41de-9558-0e2474b6233b" providerId="ADAL" clId="{AB75FC74-1842-497B-A444-8BF2C06F8748}" dt="2022-10-16T15:12:43.248" v="308" actId="1076"/>
          <ac:grpSpMkLst>
            <pc:docMk/>
            <pc:sldMk cId="1951182746" sldId="260"/>
            <ac:grpSpMk id="10" creationId="{85E46BD8-6A7A-3D64-EAC7-0CDEC16832D3}"/>
          </ac:grpSpMkLst>
        </pc:grpChg>
        <pc:grpChg chg="add mod">
          <ac:chgData name="Alejandro Sobrevilla" userId="9710e35f-eb52-41de-9558-0e2474b6233b" providerId="ADAL" clId="{AB75FC74-1842-497B-A444-8BF2C06F8748}" dt="2022-10-16T15:14:41.401" v="326" actId="1035"/>
          <ac:grpSpMkLst>
            <pc:docMk/>
            <pc:sldMk cId="1951182746" sldId="260"/>
            <ac:grpSpMk id="23" creationId="{88B6CCFA-9A4B-5DEB-A2B1-00996C2E4D55}"/>
          </ac:grpSpMkLst>
        </pc:grpChg>
        <pc:picChg chg="del">
          <ac:chgData name="Alejandro Sobrevilla" userId="9710e35f-eb52-41de-9558-0e2474b6233b" providerId="ADAL" clId="{AB75FC74-1842-497B-A444-8BF2C06F8748}" dt="2022-10-16T15:11:00.627" v="277" actId="478"/>
          <ac:picMkLst>
            <pc:docMk/>
            <pc:sldMk cId="1951182746" sldId="260"/>
            <ac:picMk id="7" creationId="{48A2B72F-7359-6B80-FF7E-3FD4C4D599D2}"/>
          </ac:picMkLst>
        </pc:picChg>
        <pc:picChg chg="mod">
          <ac:chgData name="Alejandro Sobrevilla" userId="9710e35f-eb52-41de-9558-0e2474b6233b" providerId="ADAL" clId="{AB75FC74-1842-497B-A444-8BF2C06F8748}" dt="2022-10-16T15:21:10.321" v="371" actId="207"/>
          <ac:picMkLst>
            <pc:docMk/>
            <pc:sldMk cId="1951182746" sldId="260"/>
            <ac:picMk id="8" creationId="{B39C152A-C64D-B10C-D83F-52747C34A770}"/>
          </ac:picMkLst>
        </pc:picChg>
        <pc:picChg chg="mod">
          <ac:chgData name="Alejandro Sobrevilla" userId="9710e35f-eb52-41de-9558-0e2474b6233b" providerId="ADAL" clId="{AB75FC74-1842-497B-A444-8BF2C06F8748}" dt="2022-10-16T15:12:38.885" v="307" actId="164"/>
          <ac:picMkLst>
            <pc:docMk/>
            <pc:sldMk cId="1951182746" sldId="260"/>
            <ac:picMk id="9" creationId="{3C5FF7E2-5D47-A650-BCA0-582E55F06906}"/>
          </ac:picMkLst>
        </pc:picChg>
        <pc:picChg chg="del">
          <ac:chgData name="Alejandro Sobrevilla" userId="9710e35f-eb52-41de-9558-0e2474b6233b" providerId="ADAL" clId="{AB75FC74-1842-497B-A444-8BF2C06F8748}" dt="2022-10-16T15:10:56.780" v="274" actId="478"/>
          <ac:picMkLst>
            <pc:docMk/>
            <pc:sldMk cId="1951182746" sldId="260"/>
            <ac:picMk id="11" creationId="{7633E57A-C294-319A-3A14-1280692A7FEA}"/>
          </ac:picMkLst>
        </pc:picChg>
        <pc:picChg chg="mod">
          <ac:chgData name="Alejandro Sobrevilla" userId="9710e35f-eb52-41de-9558-0e2474b6233b" providerId="ADAL" clId="{AB75FC74-1842-497B-A444-8BF2C06F8748}" dt="2022-10-16T15:21:12.917" v="372" actId="207"/>
          <ac:picMkLst>
            <pc:docMk/>
            <pc:sldMk cId="1951182746" sldId="260"/>
            <ac:picMk id="12" creationId="{2D08CA03-67E0-6448-96D3-5F16B6CFD4FF}"/>
          </ac:picMkLst>
        </pc:picChg>
        <pc:picChg chg="del">
          <ac:chgData name="Alejandro Sobrevilla" userId="9710e35f-eb52-41de-9558-0e2474b6233b" providerId="ADAL" clId="{AB75FC74-1842-497B-A444-8BF2C06F8748}" dt="2022-10-16T15:08:55.077" v="260" actId="478"/>
          <ac:picMkLst>
            <pc:docMk/>
            <pc:sldMk cId="1951182746" sldId="260"/>
            <ac:picMk id="13" creationId="{E24B565D-336F-2875-A895-56DF486665AC}"/>
          </ac:picMkLst>
        </pc:picChg>
        <pc:picChg chg="add mod">
          <ac:chgData name="Alejandro Sobrevilla" userId="9710e35f-eb52-41de-9558-0e2474b6233b" providerId="ADAL" clId="{AB75FC74-1842-497B-A444-8BF2C06F8748}" dt="2022-10-16T15:46:10.431" v="770" actId="1076"/>
          <ac:picMkLst>
            <pc:docMk/>
            <pc:sldMk cId="1951182746" sldId="260"/>
            <ac:picMk id="14" creationId="{680BED3B-369F-0F66-1658-973EBB0F3117}"/>
          </ac:picMkLst>
        </pc:picChg>
        <pc:picChg chg="del mod">
          <ac:chgData name="Alejandro Sobrevilla" userId="9710e35f-eb52-41de-9558-0e2474b6233b" providerId="ADAL" clId="{AB75FC74-1842-497B-A444-8BF2C06F8748}" dt="2022-10-16T15:10:59.931" v="276" actId="478"/>
          <ac:picMkLst>
            <pc:docMk/>
            <pc:sldMk cId="1951182746" sldId="260"/>
            <ac:picMk id="15" creationId="{5198A197-143D-B97D-96AD-8AB114B64DE2}"/>
          </ac:picMkLst>
        </pc:picChg>
        <pc:picChg chg="add mod modCrop">
          <ac:chgData name="Alejandro Sobrevilla" userId="9710e35f-eb52-41de-9558-0e2474b6233b" providerId="ADAL" clId="{AB75FC74-1842-497B-A444-8BF2C06F8748}" dt="2022-10-16T15:13:55.529" v="313" actId="732"/>
          <ac:picMkLst>
            <pc:docMk/>
            <pc:sldMk cId="1951182746" sldId="260"/>
            <ac:picMk id="16" creationId="{6347B86E-B635-3D22-8BAA-516725D145CC}"/>
          </ac:picMkLst>
        </pc:picChg>
        <pc:picChg chg="del">
          <ac:chgData name="Alejandro Sobrevilla" userId="9710e35f-eb52-41de-9558-0e2474b6233b" providerId="ADAL" clId="{AB75FC74-1842-497B-A444-8BF2C06F8748}" dt="2022-10-16T15:10:19.531" v="261" actId="478"/>
          <ac:picMkLst>
            <pc:docMk/>
            <pc:sldMk cId="1951182746" sldId="260"/>
            <ac:picMk id="17" creationId="{BD6656B4-FDBA-8E97-B429-C4972D355CE3}"/>
          </ac:picMkLst>
        </pc:picChg>
        <pc:picChg chg="add mod modCrop">
          <ac:chgData name="Alejandro Sobrevilla" userId="9710e35f-eb52-41de-9558-0e2474b6233b" providerId="ADAL" clId="{AB75FC74-1842-497B-A444-8BF2C06F8748}" dt="2022-10-16T15:14:11.466" v="316" actId="732"/>
          <ac:picMkLst>
            <pc:docMk/>
            <pc:sldMk cId="1951182746" sldId="260"/>
            <ac:picMk id="21" creationId="{DD15DED2-6856-6356-6386-D0A71FA41A9B}"/>
          </ac:picMkLst>
        </pc:picChg>
        <pc:picChg chg="add mod">
          <ac:chgData name="Alejandro Sobrevilla" userId="9710e35f-eb52-41de-9558-0e2474b6233b" providerId="ADAL" clId="{AB75FC74-1842-497B-A444-8BF2C06F8748}" dt="2022-10-16T15:14:24.360" v="320"/>
          <ac:picMkLst>
            <pc:docMk/>
            <pc:sldMk cId="1951182746" sldId="260"/>
            <ac:picMk id="22" creationId="{7353B425-FCD1-8249-D591-6CE4B50BFCC1}"/>
          </ac:picMkLst>
        </pc:picChg>
        <pc:picChg chg="mod">
          <ac:chgData name="Alejandro Sobrevilla" userId="9710e35f-eb52-41de-9558-0e2474b6233b" providerId="ADAL" clId="{AB75FC74-1842-497B-A444-8BF2C06F8748}" dt="2022-10-16T15:14:29.872" v="321"/>
          <ac:picMkLst>
            <pc:docMk/>
            <pc:sldMk cId="1951182746" sldId="260"/>
            <ac:picMk id="24" creationId="{2045425E-E2FE-F57B-2463-4B828E85ACD8}"/>
          </ac:picMkLst>
        </pc:picChg>
        <pc:picChg chg="mod">
          <ac:chgData name="Alejandro Sobrevilla" userId="9710e35f-eb52-41de-9558-0e2474b6233b" providerId="ADAL" clId="{AB75FC74-1842-497B-A444-8BF2C06F8748}" dt="2022-10-16T15:14:29.872" v="321"/>
          <ac:picMkLst>
            <pc:docMk/>
            <pc:sldMk cId="1951182746" sldId="260"/>
            <ac:picMk id="25" creationId="{FA134D7B-BA7E-7C7E-F263-340CDAD5BC2C}"/>
          </ac:picMkLst>
        </pc:picChg>
        <pc:picChg chg="add del">
          <ac:chgData name="Alejandro Sobrevilla" userId="9710e35f-eb52-41de-9558-0e2474b6233b" providerId="ADAL" clId="{AB75FC74-1842-497B-A444-8BF2C06F8748}" dt="2022-10-16T15:16:11.734" v="328" actId="21"/>
          <ac:picMkLst>
            <pc:docMk/>
            <pc:sldMk cId="1951182746" sldId="260"/>
            <ac:picMk id="27" creationId="{06DBFDAA-A8B2-DED0-38B4-6FD08FB35C44}"/>
          </ac:picMkLst>
        </pc:picChg>
        <pc:picChg chg="add mod">
          <ac:chgData name="Alejandro Sobrevilla" userId="9710e35f-eb52-41de-9558-0e2474b6233b" providerId="ADAL" clId="{AB75FC74-1842-497B-A444-8BF2C06F8748}" dt="2022-10-16T15:45:04.625" v="758" actId="1076"/>
          <ac:picMkLst>
            <pc:docMk/>
            <pc:sldMk cId="1951182746" sldId="260"/>
            <ac:picMk id="28" creationId="{3469FA6F-0780-A307-7671-1894F03E7073}"/>
          </ac:picMkLst>
        </pc:picChg>
        <pc:picChg chg="add del mod modCrop">
          <ac:chgData name="Alejandro Sobrevilla" userId="9710e35f-eb52-41de-9558-0e2474b6233b" providerId="ADAL" clId="{AB75FC74-1842-497B-A444-8BF2C06F8748}" dt="2022-10-16T15:46:13.543" v="771" actId="21"/>
          <ac:picMkLst>
            <pc:docMk/>
            <pc:sldMk cId="1951182746" sldId="260"/>
            <ac:picMk id="30" creationId="{45B7B3E1-174E-3BEC-77B4-B1C71CDFBC1D}"/>
          </ac:picMkLst>
        </pc:picChg>
      </pc:sldChg>
      <pc:sldChg chg="delSp add del mod">
        <pc:chgData name="Alejandro Sobrevilla" userId="9710e35f-eb52-41de-9558-0e2474b6233b" providerId="ADAL" clId="{AB75FC74-1842-497B-A444-8BF2C06F8748}" dt="2022-10-16T15:20:34.516" v="364" actId="47"/>
        <pc:sldMkLst>
          <pc:docMk/>
          <pc:sldMk cId="949555276" sldId="261"/>
        </pc:sldMkLst>
        <pc:picChg chg="del">
          <ac:chgData name="Alejandro Sobrevilla" userId="9710e35f-eb52-41de-9558-0e2474b6233b" providerId="ADAL" clId="{AB75FC74-1842-497B-A444-8BF2C06F8748}" dt="2022-10-16T15:13:17.188" v="310" actId="478"/>
          <ac:picMkLst>
            <pc:docMk/>
            <pc:sldMk cId="949555276" sldId="261"/>
            <ac:picMk id="13" creationId="{E24B565D-336F-2875-A895-56DF486665AC}"/>
          </ac:picMkLst>
        </pc:picChg>
      </pc:sldChg>
      <pc:sldChg chg="addSp delSp modSp new mod ord setBg modClrScheme chgLayout">
        <pc:chgData name="Alejandro Sobrevilla" userId="9710e35f-eb52-41de-9558-0e2474b6233b" providerId="ADAL" clId="{AB75FC74-1842-497B-A444-8BF2C06F8748}" dt="2022-10-16T16:08:31.845" v="1229" actId="108"/>
        <pc:sldMkLst>
          <pc:docMk/>
          <pc:sldMk cId="1299260181" sldId="262"/>
        </pc:sldMkLst>
        <pc:spChg chg="add mod">
          <ac:chgData name="Alejandro Sobrevilla" userId="9710e35f-eb52-41de-9558-0e2474b6233b" providerId="ADAL" clId="{AB75FC74-1842-497B-A444-8BF2C06F8748}" dt="2022-10-16T16:08:10.933" v="1224" actId="108"/>
          <ac:spMkLst>
            <pc:docMk/>
            <pc:sldMk cId="1299260181" sldId="262"/>
            <ac:spMk id="90" creationId="{2AA2395E-9BF9-75BB-684B-A2B4A2FDBEAB}"/>
          </ac:spMkLst>
        </pc:spChg>
        <pc:spChg chg="add mod">
          <ac:chgData name="Alejandro Sobrevilla" userId="9710e35f-eb52-41de-9558-0e2474b6233b" providerId="ADAL" clId="{AB75FC74-1842-497B-A444-8BF2C06F8748}" dt="2022-10-16T16:08:15.748" v="1225" actId="108"/>
          <ac:spMkLst>
            <pc:docMk/>
            <pc:sldMk cId="1299260181" sldId="262"/>
            <ac:spMk id="92" creationId="{99128544-F2EF-0818-21D4-31F7387DCDF6}"/>
          </ac:spMkLst>
        </pc:spChg>
        <pc:spChg chg="add mod">
          <ac:chgData name="Alejandro Sobrevilla" userId="9710e35f-eb52-41de-9558-0e2474b6233b" providerId="ADAL" clId="{AB75FC74-1842-497B-A444-8BF2C06F8748}" dt="2022-10-16T16:08:20.067" v="1226" actId="108"/>
          <ac:spMkLst>
            <pc:docMk/>
            <pc:sldMk cId="1299260181" sldId="262"/>
            <ac:spMk id="93" creationId="{1A6A6F40-5C04-4A68-5EE0-C07EB96F6CF3}"/>
          </ac:spMkLst>
        </pc:spChg>
        <pc:spChg chg="add mod">
          <ac:chgData name="Alejandro Sobrevilla" userId="9710e35f-eb52-41de-9558-0e2474b6233b" providerId="ADAL" clId="{AB75FC74-1842-497B-A444-8BF2C06F8748}" dt="2022-10-16T16:08:23.848" v="1227" actId="108"/>
          <ac:spMkLst>
            <pc:docMk/>
            <pc:sldMk cId="1299260181" sldId="262"/>
            <ac:spMk id="94" creationId="{C0777953-20D6-658D-6464-218D8421B0CE}"/>
          </ac:spMkLst>
        </pc:spChg>
        <pc:spChg chg="add mod">
          <ac:chgData name="Alejandro Sobrevilla" userId="9710e35f-eb52-41de-9558-0e2474b6233b" providerId="ADAL" clId="{AB75FC74-1842-497B-A444-8BF2C06F8748}" dt="2022-10-16T16:08:28.201" v="1228" actId="108"/>
          <ac:spMkLst>
            <pc:docMk/>
            <pc:sldMk cId="1299260181" sldId="262"/>
            <ac:spMk id="95" creationId="{2082EBF4-2F01-1242-3C1A-45B52D5160AD}"/>
          </ac:spMkLst>
        </pc:spChg>
        <pc:spChg chg="add mod">
          <ac:chgData name="Alejandro Sobrevilla" userId="9710e35f-eb52-41de-9558-0e2474b6233b" providerId="ADAL" clId="{AB75FC74-1842-497B-A444-8BF2C06F8748}" dt="2022-10-16T16:08:31.845" v="1229" actId="108"/>
          <ac:spMkLst>
            <pc:docMk/>
            <pc:sldMk cId="1299260181" sldId="262"/>
            <ac:spMk id="96" creationId="{5A757DE3-1A90-647E-B64F-000044868EE5}"/>
          </ac:spMkLst>
        </pc:spChg>
        <pc:spChg chg="add mod">
          <ac:chgData name="Alejandro Sobrevilla" userId="9710e35f-eb52-41de-9558-0e2474b6233b" providerId="ADAL" clId="{AB75FC74-1842-497B-A444-8BF2C06F8748}" dt="2022-10-16T16:08:05.007" v="1223" actId="108"/>
          <ac:spMkLst>
            <pc:docMk/>
            <pc:sldMk cId="1299260181" sldId="262"/>
            <ac:spMk id="102" creationId="{4D70A72E-0B9F-0A88-98EC-DF7CB97DEEC9}"/>
          </ac:spMkLst>
        </pc:spChg>
        <pc:spChg chg="add mod">
          <ac:chgData name="Alejandro Sobrevilla" userId="9710e35f-eb52-41de-9558-0e2474b6233b" providerId="ADAL" clId="{AB75FC74-1842-497B-A444-8BF2C06F8748}" dt="2022-10-16T16:07:02.521" v="1209" actId="1037"/>
          <ac:spMkLst>
            <pc:docMk/>
            <pc:sldMk cId="1299260181" sldId="262"/>
            <ac:spMk id="103" creationId="{204D0077-2038-E4AE-8E95-CDE49C0531AF}"/>
          </ac:spMkLst>
        </pc:spChg>
        <pc:spChg chg="add mod">
          <ac:chgData name="Alejandro Sobrevilla" userId="9710e35f-eb52-41de-9558-0e2474b6233b" providerId="ADAL" clId="{AB75FC74-1842-497B-A444-8BF2C06F8748}" dt="2022-10-16T16:08:00.666" v="1222" actId="108"/>
          <ac:spMkLst>
            <pc:docMk/>
            <pc:sldMk cId="1299260181" sldId="262"/>
            <ac:spMk id="104" creationId="{B8762A0B-01C8-78FC-0313-BC10FCD23DCC}"/>
          </ac:spMkLst>
        </pc:spChg>
        <pc:spChg chg="add mod">
          <ac:chgData name="Alejandro Sobrevilla" userId="9710e35f-eb52-41de-9558-0e2474b6233b" providerId="ADAL" clId="{AB75FC74-1842-497B-A444-8BF2C06F8748}" dt="2022-10-16T16:07:04.596" v="1210" actId="108"/>
          <ac:spMkLst>
            <pc:docMk/>
            <pc:sldMk cId="1299260181" sldId="262"/>
            <ac:spMk id="105" creationId="{4FC6BB4B-0267-3AAB-B294-369AFFF1492F}"/>
          </ac:spMkLst>
        </pc:spChg>
        <pc:spChg chg="add mod">
          <ac:chgData name="Alejandro Sobrevilla" userId="9710e35f-eb52-41de-9558-0e2474b6233b" providerId="ADAL" clId="{AB75FC74-1842-497B-A444-8BF2C06F8748}" dt="2022-10-16T16:07:57.178" v="1221" actId="108"/>
          <ac:spMkLst>
            <pc:docMk/>
            <pc:sldMk cId="1299260181" sldId="262"/>
            <ac:spMk id="106" creationId="{1797F093-4ECA-6B15-43B0-DE779D834B61}"/>
          </ac:spMkLst>
        </pc:spChg>
        <pc:spChg chg="add mod">
          <ac:chgData name="Alejandro Sobrevilla" userId="9710e35f-eb52-41de-9558-0e2474b6233b" providerId="ADAL" clId="{AB75FC74-1842-497B-A444-8BF2C06F8748}" dt="2022-10-16T16:07:12.233" v="1212" actId="108"/>
          <ac:spMkLst>
            <pc:docMk/>
            <pc:sldMk cId="1299260181" sldId="262"/>
            <ac:spMk id="107" creationId="{7369908C-25C0-2218-EB36-654781941FA2}"/>
          </ac:spMkLst>
        </pc:spChg>
        <pc:spChg chg="add mod">
          <ac:chgData name="Alejandro Sobrevilla" userId="9710e35f-eb52-41de-9558-0e2474b6233b" providerId="ADAL" clId="{AB75FC74-1842-497B-A444-8BF2C06F8748}" dt="2022-10-16T16:07:47.455" v="1220" actId="108"/>
          <ac:spMkLst>
            <pc:docMk/>
            <pc:sldMk cId="1299260181" sldId="262"/>
            <ac:spMk id="108" creationId="{D31CA3CD-0D35-B757-8EB5-AC1A9F6E0F75}"/>
          </ac:spMkLst>
        </pc:spChg>
        <pc:spChg chg="add mod">
          <ac:chgData name="Alejandro Sobrevilla" userId="9710e35f-eb52-41de-9558-0e2474b6233b" providerId="ADAL" clId="{AB75FC74-1842-497B-A444-8BF2C06F8748}" dt="2022-10-16T16:07:16.081" v="1213" actId="108"/>
          <ac:spMkLst>
            <pc:docMk/>
            <pc:sldMk cId="1299260181" sldId="262"/>
            <ac:spMk id="109" creationId="{338139AA-C45B-7ECC-E7D7-895A8DBE7EC1}"/>
          </ac:spMkLst>
        </pc:spChg>
        <pc:spChg chg="add mod">
          <ac:chgData name="Alejandro Sobrevilla" userId="9710e35f-eb52-41de-9558-0e2474b6233b" providerId="ADAL" clId="{AB75FC74-1842-497B-A444-8BF2C06F8748}" dt="2022-10-16T16:07:36.359" v="1218" actId="108"/>
          <ac:spMkLst>
            <pc:docMk/>
            <pc:sldMk cId="1299260181" sldId="262"/>
            <ac:spMk id="110" creationId="{11584BD7-F4DB-F992-FEA4-D8F819A730F0}"/>
          </ac:spMkLst>
        </pc:spChg>
        <pc:spChg chg="add mod">
          <ac:chgData name="Alejandro Sobrevilla" userId="9710e35f-eb52-41de-9558-0e2474b6233b" providerId="ADAL" clId="{AB75FC74-1842-497B-A444-8BF2C06F8748}" dt="2022-10-16T16:07:19.597" v="1214" actId="108"/>
          <ac:spMkLst>
            <pc:docMk/>
            <pc:sldMk cId="1299260181" sldId="262"/>
            <ac:spMk id="111" creationId="{AE2FCA4B-95D2-29F4-3C25-1CD4F63BEAA1}"/>
          </ac:spMkLst>
        </pc:spChg>
        <pc:spChg chg="add mod">
          <ac:chgData name="Alejandro Sobrevilla" userId="9710e35f-eb52-41de-9558-0e2474b6233b" providerId="ADAL" clId="{AB75FC74-1842-497B-A444-8BF2C06F8748}" dt="2022-10-16T16:07:32.053" v="1217" actId="108"/>
          <ac:spMkLst>
            <pc:docMk/>
            <pc:sldMk cId="1299260181" sldId="262"/>
            <ac:spMk id="112" creationId="{64C80A69-1D4B-74F4-BB6A-BA71F19D78A8}"/>
          </ac:spMkLst>
        </pc:spChg>
        <pc:spChg chg="add mod">
          <ac:chgData name="Alejandro Sobrevilla" userId="9710e35f-eb52-41de-9558-0e2474b6233b" providerId="ADAL" clId="{AB75FC74-1842-497B-A444-8BF2C06F8748}" dt="2022-10-16T16:07:28.178" v="1216" actId="108"/>
          <ac:spMkLst>
            <pc:docMk/>
            <pc:sldMk cId="1299260181" sldId="262"/>
            <ac:spMk id="113" creationId="{9AAA14A3-50A8-246F-928A-88CFBDFD57EA}"/>
          </ac:spMkLst>
        </pc:spChg>
        <pc:spChg chg="add mod">
          <ac:chgData name="Alejandro Sobrevilla" userId="9710e35f-eb52-41de-9558-0e2474b6233b" providerId="ADAL" clId="{AB75FC74-1842-497B-A444-8BF2C06F8748}" dt="2022-10-16T16:06:55.447" v="1199" actId="1038"/>
          <ac:spMkLst>
            <pc:docMk/>
            <pc:sldMk cId="1299260181" sldId="262"/>
            <ac:spMk id="124" creationId="{56589519-A97B-FD59-FB74-819D66A95C03}"/>
          </ac:spMkLst>
        </pc:spChg>
        <pc:grpChg chg="add del mod">
          <ac:chgData name="Alejandro Sobrevilla" userId="9710e35f-eb52-41de-9558-0e2474b6233b" providerId="ADAL" clId="{AB75FC74-1842-497B-A444-8BF2C06F8748}" dt="2022-10-16T15:27:12.096" v="472" actId="478"/>
          <ac:grpSpMkLst>
            <pc:docMk/>
            <pc:sldMk cId="1299260181" sldId="262"/>
            <ac:grpSpMk id="13" creationId="{1023B127-579F-D43B-7733-3DFF234F5D87}"/>
          </ac:grpSpMkLst>
        </pc:grpChg>
        <pc:grpChg chg="add del mod">
          <ac:chgData name="Alejandro Sobrevilla" userId="9710e35f-eb52-41de-9558-0e2474b6233b" providerId="ADAL" clId="{AB75FC74-1842-497B-A444-8BF2C06F8748}" dt="2022-10-16T15:24:33.951" v="421" actId="478"/>
          <ac:grpSpMkLst>
            <pc:docMk/>
            <pc:sldMk cId="1299260181" sldId="262"/>
            <ac:grpSpMk id="14" creationId="{1CB61F2B-60D8-26B7-E002-B0CC13347FE7}"/>
          </ac:grpSpMkLst>
        </pc:grpChg>
        <pc:grpChg chg="add del mod">
          <ac:chgData name="Alejandro Sobrevilla" userId="9710e35f-eb52-41de-9558-0e2474b6233b" providerId="ADAL" clId="{AB75FC74-1842-497B-A444-8BF2C06F8748}" dt="2022-10-16T15:26:19.387" v="441" actId="478"/>
          <ac:grpSpMkLst>
            <pc:docMk/>
            <pc:sldMk cId="1299260181" sldId="262"/>
            <ac:grpSpMk id="19" creationId="{61500B41-7313-13EB-4030-A9F6A46522D4}"/>
          </ac:grpSpMkLst>
        </pc:grpChg>
        <pc:grpChg chg="add del mod">
          <ac:chgData name="Alejandro Sobrevilla" userId="9710e35f-eb52-41de-9558-0e2474b6233b" providerId="ADAL" clId="{AB75FC74-1842-497B-A444-8BF2C06F8748}" dt="2022-10-16T15:26:32.842" v="445" actId="165"/>
          <ac:grpSpMkLst>
            <pc:docMk/>
            <pc:sldMk cId="1299260181" sldId="262"/>
            <ac:grpSpMk id="24" creationId="{4982FD57-D49C-86AF-BE6B-67B79E33E511}"/>
          </ac:grpSpMkLst>
        </pc:grpChg>
        <pc:grpChg chg="add mod">
          <ac:chgData name="Alejandro Sobrevilla" userId="9710e35f-eb52-41de-9558-0e2474b6233b" providerId="ADAL" clId="{AB75FC74-1842-497B-A444-8BF2C06F8748}" dt="2022-10-16T15:27:24.513" v="476" actId="164"/>
          <ac:grpSpMkLst>
            <pc:docMk/>
            <pc:sldMk cId="1299260181" sldId="262"/>
            <ac:grpSpMk id="29" creationId="{6D700154-D99E-BF1E-3556-D1E6D5D6668A}"/>
          </ac:grpSpMkLst>
        </pc:grpChg>
        <pc:grpChg chg="add del mod">
          <ac:chgData name="Alejandro Sobrevilla" userId="9710e35f-eb52-41de-9558-0e2474b6233b" providerId="ADAL" clId="{AB75FC74-1842-497B-A444-8BF2C06F8748}" dt="2022-10-16T15:27:53.956" v="489" actId="478"/>
          <ac:grpSpMkLst>
            <pc:docMk/>
            <pc:sldMk cId="1299260181" sldId="262"/>
            <ac:grpSpMk id="30" creationId="{8AACE2EF-046E-E29C-1566-6C047BB286F3}"/>
          </ac:grpSpMkLst>
        </pc:grpChg>
        <pc:grpChg chg="add del mod">
          <ac:chgData name="Alejandro Sobrevilla" userId="9710e35f-eb52-41de-9558-0e2474b6233b" providerId="ADAL" clId="{AB75FC74-1842-497B-A444-8BF2C06F8748}" dt="2022-10-16T15:27:54.526" v="490" actId="478"/>
          <ac:grpSpMkLst>
            <pc:docMk/>
            <pc:sldMk cId="1299260181" sldId="262"/>
            <ac:grpSpMk id="31" creationId="{1FCCB325-390E-A6CD-7A27-C04873521584}"/>
          </ac:grpSpMkLst>
        </pc:grpChg>
        <pc:grpChg chg="mod">
          <ac:chgData name="Alejandro Sobrevilla" userId="9710e35f-eb52-41de-9558-0e2474b6233b" providerId="ADAL" clId="{AB75FC74-1842-497B-A444-8BF2C06F8748}" dt="2022-10-16T15:27:33.455" v="479"/>
          <ac:grpSpMkLst>
            <pc:docMk/>
            <pc:sldMk cId="1299260181" sldId="262"/>
            <ac:grpSpMk id="33" creationId="{122B9A55-C472-1D0F-0A2A-78ACA7420FC5}"/>
          </ac:grpSpMkLst>
        </pc:grpChg>
        <pc:grpChg chg="add del mod">
          <ac:chgData name="Alejandro Sobrevilla" userId="9710e35f-eb52-41de-9558-0e2474b6233b" providerId="ADAL" clId="{AB75FC74-1842-497B-A444-8BF2C06F8748}" dt="2022-10-16T15:27:54.988" v="491" actId="478"/>
          <ac:grpSpMkLst>
            <pc:docMk/>
            <pc:sldMk cId="1299260181" sldId="262"/>
            <ac:grpSpMk id="37" creationId="{782F79C2-3F5E-520F-9D17-AE9E4A2F9886}"/>
          </ac:grpSpMkLst>
        </pc:grpChg>
        <pc:grpChg chg="mod">
          <ac:chgData name="Alejandro Sobrevilla" userId="9710e35f-eb52-41de-9558-0e2474b6233b" providerId="ADAL" clId="{AB75FC74-1842-497B-A444-8BF2C06F8748}" dt="2022-10-16T15:27:36.556" v="481"/>
          <ac:grpSpMkLst>
            <pc:docMk/>
            <pc:sldMk cId="1299260181" sldId="262"/>
            <ac:grpSpMk id="39" creationId="{77B77C56-BD5D-FC8A-CBC6-67E142AF3C0A}"/>
          </ac:grpSpMkLst>
        </pc:grpChg>
        <pc:grpChg chg="add del mod">
          <ac:chgData name="Alejandro Sobrevilla" userId="9710e35f-eb52-41de-9558-0e2474b6233b" providerId="ADAL" clId="{AB75FC74-1842-497B-A444-8BF2C06F8748}" dt="2022-10-16T15:28:00.159" v="492" actId="165"/>
          <ac:grpSpMkLst>
            <pc:docMk/>
            <pc:sldMk cId="1299260181" sldId="262"/>
            <ac:grpSpMk id="43" creationId="{8589A4C1-4E7F-2C99-CAE9-8F056EE786E7}"/>
          </ac:grpSpMkLst>
        </pc:grpChg>
        <pc:grpChg chg="del mod topLvl">
          <ac:chgData name="Alejandro Sobrevilla" userId="9710e35f-eb52-41de-9558-0e2474b6233b" providerId="ADAL" clId="{AB75FC74-1842-497B-A444-8BF2C06F8748}" dt="2022-10-16T15:28:10.926" v="496" actId="165"/>
          <ac:grpSpMkLst>
            <pc:docMk/>
            <pc:sldMk cId="1299260181" sldId="262"/>
            <ac:grpSpMk id="45" creationId="{B1B24659-E404-520B-4644-9A469FC24A9E}"/>
          </ac:grpSpMkLst>
        </pc:grpChg>
        <pc:grpChg chg="add del mod">
          <ac:chgData name="Alejandro Sobrevilla" userId="9710e35f-eb52-41de-9558-0e2474b6233b" providerId="ADAL" clId="{AB75FC74-1842-497B-A444-8BF2C06F8748}" dt="2022-10-16T15:27:53.094" v="488" actId="478"/>
          <ac:grpSpMkLst>
            <pc:docMk/>
            <pc:sldMk cId="1299260181" sldId="262"/>
            <ac:grpSpMk id="49" creationId="{6696C3EB-0E82-002F-EB39-A0AA38232D2F}"/>
          </ac:grpSpMkLst>
        </pc:grpChg>
        <pc:grpChg chg="mod">
          <ac:chgData name="Alejandro Sobrevilla" userId="9710e35f-eb52-41de-9558-0e2474b6233b" providerId="ADAL" clId="{AB75FC74-1842-497B-A444-8BF2C06F8748}" dt="2022-10-16T15:27:47.086" v="485"/>
          <ac:grpSpMkLst>
            <pc:docMk/>
            <pc:sldMk cId="1299260181" sldId="262"/>
            <ac:grpSpMk id="51" creationId="{10AF9AAF-5695-8855-9767-55B7CCA3AF38}"/>
          </ac:grpSpMkLst>
        </pc:grpChg>
        <pc:grpChg chg="add del mod">
          <ac:chgData name="Alejandro Sobrevilla" userId="9710e35f-eb52-41de-9558-0e2474b6233b" providerId="ADAL" clId="{AB75FC74-1842-497B-A444-8BF2C06F8748}" dt="2022-10-16T15:27:53.094" v="488" actId="478"/>
          <ac:grpSpMkLst>
            <pc:docMk/>
            <pc:sldMk cId="1299260181" sldId="262"/>
            <ac:grpSpMk id="55" creationId="{BA6719A6-3E85-FE92-DD8A-11738898FBEF}"/>
          </ac:grpSpMkLst>
        </pc:grpChg>
        <pc:grpChg chg="mod">
          <ac:chgData name="Alejandro Sobrevilla" userId="9710e35f-eb52-41de-9558-0e2474b6233b" providerId="ADAL" clId="{AB75FC74-1842-497B-A444-8BF2C06F8748}" dt="2022-10-16T15:27:47.086" v="485"/>
          <ac:grpSpMkLst>
            <pc:docMk/>
            <pc:sldMk cId="1299260181" sldId="262"/>
            <ac:grpSpMk id="57" creationId="{7235C912-9438-D8E6-B62F-E3D31C82E194}"/>
          </ac:grpSpMkLst>
        </pc:grpChg>
        <pc:grpChg chg="add mod">
          <ac:chgData name="Alejandro Sobrevilla" userId="9710e35f-eb52-41de-9558-0e2474b6233b" providerId="ADAL" clId="{AB75FC74-1842-497B-A444-8BF2C06F8748}" dt="2022-10-16T15:34:17.862" v="599" actId="1036"/>
          <ac:grpSpMkLst>
            <pc:docMk/>
            <pc:sldMk cId="1299260181" sldId="262"/>
            <ac:grpSpMk id="87" creationId="{4F9DC158-DB3C-8E58-0F1B-21DFAB5C2ABC}"/>
          </ac:grpSpMkLst>
        </pc:grpChg>
        <pc:grpChg chg="add mod">
          <ac:chgData name="Alejandro Sobrevilla" userId="9710e35f-eb52-41de-9558-0e2474b6233b" providerId="ADAL" clId="{AB75FC74-1842-497B-A444-8BF2C06F8748}" dt="2022-10-16T15:49:08.668" v="821" actId="164"/>
          <ac:grpSpMkLst>
            <pc:docMk/>
            <pc:sldMk cId="1299260181" sldId="262"/>
            <ac:grpSpMk id="91" creationId="{955FF576-002B-C28E-AF0C-066B82C31D7A}"/>
          </ac:grpSpMkLst>
        </pc:grpChg>
        <pc:grpChg chg="add mod">
          <ac:chgData name="Alejandro Sobrevilla" userId="9710e35f-eb52-41de-9558-0e2474b6233b" providerId="ADAL" clId="{AB75FC74-1842-497B-A444-8BF2C06F8748}" dt="2022-10-16T15:50:02.982" v="852" actId="164"/>
          <ac:grpSpMkLst>
            <pc:docMk/>
            <pc:sldMk cId="1299260181" sldId="262"/>
            <ac:grpSpMk id="97" creationId="{5542B4F2-4777-2316-689F-5792275B985B}"/>
          </ac:grpSpMkLst>
        </pc:grpChg>
        <pc:grpChg chg="add mod">
          <ac:chgData name="Alejandro Sobrevilla" userId="9710e35f-eb52-41de-9558-0e2474b6233b" providerId="ADAL" clId="{AB75FC74-1842-497B-A444-8BF2C06F8748}" dt="2022-10-16T15:50:09.954" v="853" actId="164"/>
          <ac:grpSpMkLst>
            <pc:docMk/>
            <pc:sldMk cId="1299260181" sldId="262"/>
            <ac:grpSpMk id="98" creationId="{B7AF1FCD-93E0-B810-D804-22A051134028}"/>
          </ac:grpSpMkLst>
        </pc:grpChg>
        <pc:grpChg chg="add mod">
          <ac:chgData name="Alejandro Sobrevilla" userId="9710e35f-eb52-41de-9558-0e2474b6233b" providerId="ADAL" clId="{AB75FC74-1842-497B-A444-8BF2C06F8748}" dt="2022-10-16T15:50:14.893" v="854" actId="164"/>
          <ac:grpSpMkLst>
            <pc:docMk/>
            <pc:sldMk cId="1299260181" sldId="262"/>
            <ac:grpSpMk id="99" creationId="{57610A30-167B-423E-04AD-E7073F961991}"/>
          </ac:grpSpMkLst>
        </pc:grpChg>
        <pc:grpChg chg="add mod">
          <ac:chgData name="Alejandro Sobrevilla" userId="9710e35f-eb52-41de-9558-0e2474b6233b" providerId="ADAL" clId="{AB75FC74-1842-497B-A444-8BF2C06F8748}" dt="2022-10-16T15:50:19.856" v="855" actId="164"/>
          <ac:grpSpMkLst>
            <pc:docMk/>
            <pc:sldMk cId="1299260181" sldId="262"/>
            <ac:grpSpMk id="100" creationId="{D47D5D39-4BFF-CE39-6DFE-55B9391D0B8F}"/>
          </ac:grpSpMkLst>
        </pc:grpChg>
        <pc:grpChg chg="add mod">
          <ac:chgData name="Alejandro Sobrevilla" userId="9710e35f-eb52-41de-9558-0e2474b6233b" providerId="ADAL" clId="{AB75FC74-1842-497B-A444-8BF2C06F8748}" dt="2022-10-16T15:50:24.765" v="856" actId="164"/>
          <ac:grpSpMkLst>
            <pc:docMk/>
            <pc:sldMk cId="1299260181" sldId="262"/>
            <ac:grpSpMk id="101" creationId="{90C0A690-6146-6199-9F8B-1680D384DD8E}"/>
          </ac:grpSpMkLst>
        </pc:grpChg>
        <pc:grpChg chg="add mod">
          <ac:chgData name="Alejandro Sobrevilla" userId="9710e35f-eb52-41de-9558-0e2474b6233b" providerId="ADAL" clId="{AB75FC74-1842-497B-A444-8BF2C06F8748}" dt="2022-10-16T15:52:50.996" v="930" actId="164"/>
          <ac:grpSpMkLst>
            <pc:docMk/>
            <pc:sldMk cId="1299260181" sldId="262"/>
            <ac:grpSpMk id="114" creationId="{3922EE02-C500-DCC4-C419-85C55E150B40}"/>
          </ac:grpSpMkLst>
        </pc:grpChg>
        <pc:grpChg chg="add mod">
          <ac:chgData name="Alejandro Sobrevilla" userId="9710e35f-eb52-41de-9558-0e2474b6233b" providerId="ADAL" clId="{AB75FC74-1842-497B-A444-8BF2C06F8748}" dt="2022-10-16T15:52:55.918" v="931" actId="164"/>
          <ac:grpSpMkLst>
            <pc:docMk/>
            <pc:sldMk cId="1299260181" sldId="262"/>
            <ac:grpSpMk id="115" creationId="{B4210D5A-56A2-8803-3092-82E9807BCD12}"/>
          </ac:grpSpMkLst>
        </pc:grpChg>
        <pc:grpChg chg="add mod">
          <ac:chgData name="Alejandro Sobrevilla" userId="9710e35f-eb52-41de-9558-0e2474b6233b" providerId="ADAL" clId="{AB75FC74-1842-497B-A444-8BF2C06F8748}" dt="2022-10-16T15:53:02.260" v="932" actId="164"/>
          <ac:grpSpMkLst>
            <pc:docMk/>
            <pc:sldMk cId="1299260181" sldId="262"/>
            <ac:grpSpMk id="116" creationId="{DA6F312A-8105-D17C-C61C-D354D49B1063}"/>
          </ac:grpSpMkLst>
        </pc:grpChg>
        <pc:grpChg chg="add mod">
          <ac:chgData name="Alejandro Sobrevilla" userId="9710e35f-eb52-41de-9558-0e2474b6233b" providerId="ADAL" clId="{AB75FC74-1842-497B-A444-8BF2C06F8748}" dt="2022-10-16T15:53:11.155" v="933" actId="164"/>
          <ac:grpSpMkLst>
            <pc:docMk/>
            <pc:sldMk cId="1299260181" sldId="262"/>
            <ac:grpSpMk id="117" creationId="{509F770B-E10F-F9D0-6DDC-A2C9B4547613}"/>
          </ac:grpSpMkLst>
        </pc:grpChg>
        <pc:grpChg chg="add mod">
          <ac:chgData name="Alejandro Sobrevilla" userId="9710e35f-eb52-41de-9558-0e2474b6233b" providerId="ADAL" clId="{AB75FC74-1842-497B-A444-8BF2C06F8748}" dt="2022-10-16T15:53:23.976" v="934" actId="164"/>
          <ac:grpSpMkLst>
            <pc:docMk/>
            <pc:sldMk cId="1299260181" sldId="262"/>
            <ac:grpSpMk id="118" creationId="{085F6744-90CA-5046-3347-6DD4C41E2F29}"/>
          </ac:grpSpMkLst>
        </pc:grpChg>
        <pc:grpChg chg="add mod">
          <ac:chgData name="Alejandro Sobrevilla" userId="9710e35f-eb52-41de-9558-0e2474b6233b" providerId="ADAL" clId="{AB75FC74-1842-497B-A444-8BF2C06F8748}" dt="2022-10-16T15:53:29.121" v="935" actId="164"/>
          <ac:grpSpMkLst>
            <pc:docMk/>
            <pc:sldMk cId="1299260181" sldId="262"/>
            <ac:grpSpMk id="119" creationId="{ACF80AF1-DCDF-463A-C927-E6C2DF7644A0}"/>
          </ac:grpSpMkLst>
        </pc:grpChg>
        <pc:picChg chg="add del mod">
          <ac:chgData name="Alejandro Sobrevilla" userId="9710e35f-eb52-41de-9558-0e2474b6233b" providerId="ADAL" clId="{AB75FC74-1842-497B-A444-8BF2C06F8748}" dt="2022-10-16T15:23:43.257" v="409" actId="21"/>
          <ac:picMkLst>
            <pc:docMk/>
            <pc:sldMk cId="1299260181" sldId="262"/>
            <ac:picMk id="3" creationId="{6A471928-4F3E-C5F0-2970-812B8BC571C3}"/>
          </ac:picMkLst>
        </pc:picChg>
        <pc:picChg chg="add del mod">
          <ac:chgData name="Alejandro Sobrevilla" userId="9710e35f-eb52-41de-9558-0e2474b6233b" providerId="ADAL" clId="{AB75FC74-1842-497B-A444-8BF2C06F8748}" dt="2022-10-16T15:23:31.208" v="402" actId="21"/>
          <ac:picMkLst>
            <pc:docMk/>
            <pc:sldMk cId="1299260181" sldId="262"/>
            <ac:picMk id="5" creationId="{087A11CB-D78B-3936-F7EF-E1EC446A1FED}"/>
          </ac:picMkLst>
        </pc:picChg>
        <pc:picChg chg="add del mod">
          <ac:chgData name="Alejandro Sobrevilla" userId="9710e35f-eb52-41de-9558-0e2474b6233b" providerId="ADAL" clId="{AB75FC74-1842-497B-A444-8BF2C06F8748}" dt="2022-10-16T15:23:18.059" v="396" actId="21"/>
          <ac:picMkLst>
            <pc:docMk/>
            <pc:sldMk cId="1299260181" sldId="262"/>
            <ac:picMk id="7" creationId="{98DA8F1B-9EA9-FE2C-C7DC-B1416E6F405D}"/>
          </ac:picMkLst>
        </pc:picChg>
        <pc:picChg chg="add mod modCrop">
          <ac:chgData name="Alejandro Sobrevilla" userId="9710e35f-eb52-41de-9558-0e2474b6233b" providerId="ADAL" clId="{AB75FC74-1842-497B-A444-8BF2C06F8748}" dt="2022-10-16T15:24:05.092" v="415" actId="164"/>
          <ac:picMkLst>
            <pc:docMk/>
            <pc:sldMk cId="1299260181" sldId="262"/>
            <ac:picMk id="9" creationId="{6378661D-5483-18C9-4BC4-555AEB993E9B}"/>
          </ac:picMkLst>
        </pc:picChg>
        <pc:picChg chg="add mod">
          <ac:chgData name="Alejandro Sobrevilla" userId="9710e35f-eb52-41de-9558-0e2474b6233b" providerId="ADAL" clId="{AB75FC74-1842-497B-A444-8BF2C06F8748}" dt="2022-10-16T15:24:05.092" v="415" actId="164"/>
          <ac:picMkLst>
            <pc:docMk/>
            <pc:sldMk cId="1299260181" sldId="262"/>
            <ac:picMk id="10" creationId="{07620E3F-E5BE-7416-B497-6FBEC9CA6DC7}"/>
          </ac:picMkLst>
        </pc:picChg>
        <pc:picChg chg="add mod">
          <ac:chgData name="Alejandro Sobrevilla" userId="9710e35f-eb52-41de-9558-0e2474b6233b" providerId="ADAL" clId="{AB75FC74-1842-497B-A444-8BF2C06F8748}" dt="2022-10-16T15:24:05.092" v="415" actId="164"/>
          <ac:picMkLst>
            <pc:docMk/>
            <pc:sldMk cId="1299260181" sldId="262"/>
            <ac:picMk id="11" creationId="{7754DE74-8C90-7CB8-3327-495BB7E9BE23}"/>
          </ac:picMkLst>
        </pc:picChg>
        <pc:picChg chg="add mod">
          <ac:chgData name="Alejandro Sobrevilla" userId="9710e35f-eb52-41de-9558-0e2474b6233b" providerId="ADAL" clId="{AB75FC74-1842-497B-A444-8BF2C06F8748}" dt="2022-10-16T15:24:05.092" v="415" actId="164"/>
          <ac:picMkLst>
            <pc:docMk/>
            <pc:sldMk cId="1299260181" sldId="262"/>
            <ac:picMk id="12" creationId="{52CC525A-5B3B-0530-913B-0880BFF41071}"/>
          </ac:picMkLst>
        </pc:picChg>
        <pc:picChg chg="mod">
          <ac:chgData name="Alejandro Sobrevilla" userId="9710e35f-eb52-41de-9558-0e2474b6233b" providerId="ADAL" clId="{AB75FC74-1842-497B-A444-8BF2C06F8748}" dt="2022-10-16T15:24:25.470" v="418"/>
          <ac:picMkLst>
            <pc:docMk/>
            <pc:sldMk cId="1299260181" sldId="262"/>
            <ac:picMk id="15" creationId="{394C74F4-0438-B457-CE5A-4C17D1B5D013}"/>
          </ac:picMkLst>
        </pc:picChg>
        <pc:picChg chg="mod">
          <ac:chgData name="Alejandro Sobrevilla" userId="9710e35f-eb52-41de-9558-0e2474b6233b" providerId="ADAL" clId="{AB75FC74-1842-497B-A444-8BF2C06F8748}" dt="2022-10-16T15:24:25.470" v="418"/>
          <ac:picMkLst>
            <pc:docMk/>
            <pc:sldMk cId="1299260181" sldId="262"/>
            <ac:picMk id="16" creationId="{3A64E849-19CE-BC96-EDD8-5C32B27DD096}"/>
          </ac:picMkLst>
        </pc:picChg>
        <pc:picChg chg="mod">
          <ac:chgData name="Alejandro Sobrevilla" userId="9710e35f-eb52-41de-9558-0e2474b6233b" providerId="ADAL" clId="{AB75FC74-1842-497B-A444-8BF2C06F8748}" dt="2022-10-16T15:24:25.470" v="418"/>
          <ac:picMkLst>
            <pc:docMk/>
            <pc:sldMk cId="1299260181" sldId="262"/>
            <ac:picMk id="17" creationId="{FA089C1A-CE43-29AF-BB26-F3EB7AF6C911}"/>
          </ac:picMkLst>
        </pc:picChg>
        <pc:picChg chg="mod">
          <ac:chgData name="Alejandro Sobrevilla" userId="9710e35f-eb52-41de-9558-0e2474b6233b" providerId="ADAL" clId="{AB75FC74-1842-497B-A444-8BF2C06F8748}" dt="2022-10-16T15:24:25.470" v="418"/>
          <ac:picMkLst>
            <pc:docMk/>
            <pc:sldMk cId="1299260181" sldId="262"/>
            <ac:picMk id="18" creationId="{472B4E52-F663-7929-037B-5A8FB27489E0}"/>
          </ac:picMkLst>
        </pc:picChg>
        <pc:picChg chg="mod">
          <ac:chgData name="Alejandro Sobrevilla" userId="9710e35f-eb52-41de-9558-0e2474b6233b" providerId="ADAL" clId="{AB75FC74-1842-497B-A444-8BF2C06F8748}" dt="2022-10-16T15:26:12.993" v="439"/>
          <ac:picMkLst>
            <pc:docMk/>
            <pc:sldMk cId="1299260181" sldId="262"/>
            <ac:picMk id="20" creationId="{B0285F17-4E92-7CF7-52B4-B6006AD638D8}"/>
          </ac:picMkLst>
        </pc:picChg>
        <pc:picChg chg="mod">
          <ac:chgData name="Alejandro Sobrevilla" userId="9710e35f-eb52-41de-9558-0e2474b6233b" providerId="ADAL" clId="{AB75FC74-1842-497B-A444-8BF2C06F8748}" dt="2022-10-16T15:26:12.993" v="439"/>
          <ac:picMkLst>
            <pc:docMk/>
            <pc:sldMk cId="1299260181" sldId="262"/>
            <ac:picMk id="21" creationId="{B5842C11-56F1-797B-2506-33DBAE836759}"/>
          </ac:picMkLst>
        </pc:picChg>
        <pc:picChg chg="mod">
          <ac:chgData name="Alejandro Sobrevilla" userId="9710e35f-eb52-41de-9558-0e2474b6233b" providerId="ADAL" clId="{AB75FC74-1842-497B-A444-8BF2C06F8748}" dt="2022-10-16T15:26:12.993" v="439"/>
          <ac:picMkLst>
            <pc:docMk/>
            <pc:sldMk cId="1299260181" sldId="262"/>
            <ac:picMk id="22" creationId="{632F309B-38EC-575D-DF5F-93347D3387F4}"/>
          </ac:picMkLst>
        </pc:picChg>
        <pc:picChg chg="mod">
          <ac:chgData name="Alejandro Sobrevilla" userId="9710e35f-eb52-41de-9558-0e2474b6233b" providerId="ADAL" clId="{AB75FC74-1842-497B-A444-8BF2C06F8748}" dt="2022-10-16T15:26:12.993" v="439"/>
          <ac:picMkLst>
            <pc:docMk/>
            <pc:sldMk cId="1299260181" sldId="262"/>
            <ac:picMk id="23" creationId="{6BD2171C-BA20-0347-CF12-2170D20BA39E}"/>
          </ac:picMkLst>
        </pc:picChg>
        <pc:picChg chg="mod topLvl">
          <ac:chgData name="Alejandro Sobrevilla" userId="9710e35f-eb52-41de-9558-0e2474b6233b" providerId="ADAL" clId="{AB75FC74-1842-497B-A444-8BF2C06F8748}" dt="2022-10-16T15:27:24.513" v="476" actId="164"/>
          <ac:picMkLst>
            <pc:docMk/>
            <pc:sldMk cId="1299260181" sldId="262"/>
            <ac:picMk id="25" creationId="{DD77F480-CC47-50D2-E644-0502D66B9589}"/>
          </ac:picMkLst>
        </pc:picChg>
        <pc:picChg chg="mod topLvl">
          <ac:chgData name="Alejandro Sobrevilla" userId="9710e35f-eb52-41de-9558-0e2474b6233b" providerId="ADAL" clId="{AB75FC74-1842-497B-A444-8BF2C06F8748}" dt="2022-10-16T15:27:17.735" v="473" actId="164"/>
          <ac:picMkLst>
            <pc:docMk/>
            <pc:sldMk cId="1299260181" sldId="262"/>
            <ac:picMk id="26" creationId="{66359081-6E87-964B-7EF0-39D65FE68038}"/>
          </ac:picMkLst>
        </pc:picChg>
        <pc:picChg chg="mod topLvl">
          <ac:chgData name="Alejandro Sobrevilla" userId="9710e35f-eb52-41de-9558-0e2474b6233b" providerId="ADAL" clId="{AB75FC74-1842-497B-A444-8BF2C06F8748}" dt="2022-10-16T15:27:17.735" v="473" actId="164"/>
          <ac:picMkLst>
            <pc:docMk/>
            <pc:sldMk cId="1299260181" sldId="262"/>
            <ac:picMk id="27" creationId="{3EB85A0F-4BA9-5E41-495F-E2AC9BB14769}"/>
          </ac:picMkLst>
        </pc:picChg>
        <pc:picChg chg="mod topLvl">
          <ac:chgData name="Alejandro Sobrevilla" userId="9710e35f-eb52-41de-9558-0e2474b6233b" providerId="ADAL" clId="{AB75FC74-1842-497B-A444-8BF2C06F8748}" dt="2022-10-16T15:27:17.735" v="473" actId="164"/>
          <ac:picMkLst>
            <pc:docMk/>
            <pc:sldMk cId="1299260181" sldId="262"/>
            <ac:picMk id="28" creationId="{C665EF51-F5F4-0C31-721D-2D951219C379}"/>
          </ac:picMkLst>
        </pc:picChg>
        <pc:picChg chg="mod">
          <ac:chgData name="Alejandro Sobrevilla" userId="9710e35f-eb52-41de-9558-0e2474b6233b" providerId="ADAL" clId="{AB75FC74-1842-497B-A444-8BF2C06F8748}" dt="2022-10-16T15:27:33.455" v="479"/>
          <ac:picMkLst>
            <pc:docMk/>
            <pc:sldMk cId="1299260181" sldId="262"/>
            <ac:picMk id="32" creationId="{79D38E6F-4997-4127-29E4-BCCBE7F7A393}"/>
          </ac:picMkLst>
        </pc:picChg>
        <pc:picChg chg="mod">
          <ac:chgData name="Alejandro Sobrevilla" userId="9710e35f-eb52-41de-9558-0e2474b6233b" providerId="ADAL" clId="{AB75FC74-1842-497B-A444-8BF2C06F8748}" dt="2022-10-16T15:27:33.455" v="479"/>
          <ac:picMkLst>
            <pc:docMk/>
            <pc:sldMk cId="1299260181" sldId="262"/>
            <ac:picMk id="34" creationId="{64D5BD17-EB7A-8FE0-5380-2973BEDAC9E9}"/>
          </ac:picMkLst>
        </pc:picChg>
        <pc:picChg chg="mod">
          <ac:chgData name="Alejandro Sobrevilla" userId="9710e35f-eb52-41de-9558-0e2474b6233b" providerId="ADAL" clId="{AB75FC74-1842-497B-A444-8BF2C06F8748}" dt="2022-10-16T15:27:33.455" v="479"/>
          <ac:picMkLst>
            <pc:docMk/>
            <pc:sldMk cId="1299260181" sldId="262"/>
            <ac:picMk id="35" creationId="{BF077AC4-4CAC-7E32-1ED1-AA394DE0EF55}"/>
          </ac:picMkLst>
        </pc:picChg>
        <pc:picChg chg="mod">
          <ac:chgData name="Alejandro Sobrevilla" userId="9710e35f-eb52-41de-9558-0e2474b6233b" providerId="ADAL" clId="{AB75FC74-1842-497B-A444-8BF2C06F8748}" dt="2022-10-16T15:27:33.455" v="479"/>
          <ac:picMkLst>
            <pc:docMk/>
            <pc:sldMk cId="1299260181" sldId="262"/>
            <ac:picMk id="36" creationId="{666CBE72-FBEB-33FE-B2F5-6ADFC21A6260}"/>
          </ac:picMkLst>
        </pc:picChg>
        <pc:picChg chg="mod">
          <ac:chgData name="Alejandro Sobrevilla" userId="9710e35f-eb52-41de-9558-0e2474b6233b" providerId="ADAL" clId="{AB75FC74-1842-497B-A444-8BF2C06F8748}" dt="2022-10-16T15:27:36.556" v="481"/>
          <ac:picMkLst>
            <pc:docMk/>
            <pc:sldMk cId="1299260181" sldId="262"/>
            <ac:picMk id="38" creationId="{809F667F-80F4-EA44-AF61-0CEB481AC89C}"/>
          </ac:picMkLst>
        </pc:picChg>
        <pc:picChg chg="mod">
          <ac:chgData name="Alejandro Sobrevilla" userId="9710e35f-eb52-41de-9558-0e2474b6233b" providerId="ADAL" clId="{AB75FC74-1842-497B-A444-8BF2C06F8748}" dt="2022-10-16T15:27:36.556" v="481"/>
          <ac:picMkLst>
            <pc:docMk/>
            <pc:sldMk cId="1299260181" sldId="262"/>
            <ac:picMk id="40" creationId="{253A55C1-90B8-F5CE-41FA-438044674455}"/>
          </ac:picMkLst>
        </pc:picChg>
        <pc:picChg chg="mod">
          <ac:chgData name="Alejandro Sobrevilla" userId="9710e35f-eb52-41de-9558-0e2474b6233b" providerId="ADAL" clId="{AB75FC74-1842-497B-A444-8BF2C06F8748}" dt="2022-10-16T15:27:36.556" v="481"/>
          <ac:picMkLst>
            <pc:docMk/>
            <pc:sldMk cId="1299260181" sldId="262"/>
            <ac:picMk id="41" creationId="{7EA88A0E-5B6B-A3D5-F1B2-5BCA1B73803B}"/>
          </ac:picMkLst>
        </pc:picChg>
        <pc:picChg chg="mod">
          <ac:chgData name="Alejandro Sobrevilla" userId="9710e35f-eb52-41de-9558-0e2474b6233b" providerId="ADAL" clId="{AB75FC74-1842-497B-A444-8BF2C06F8748}" dt="2022-10-16T15:27:36.556" v="481"/>
          <ac:picMkLst>
            <pc:docMk/>
            <pc:sldMk cId="1299260181" sldId="262"/>
            <ac:picMk id="42" creationId="{382FAD7C-8B74-8317-1F01-B15DBA237931}"/>
          </ac:picMkLst>
        </pc:picChg>
        <pc:picChg chg="del mod topLvl">
          <ac:chgData name="Alejandro Sobrevilla" userId="9710e35f-eb52-41de-9558-0e2474b6233b" providerId="ADAL" clId="{AB75FC74-1842-497B-A444-8BF2C06F8748}" dt="2022-10-16T15:30:26.117" v="509" actId="478"/>
          <ac:picMkLst>
            <pc:docMk/>
            <pc:sldMk cId="1299260181" sldId="262"/>
            <ac:picMk id="44" creationId="{45E16F40-ACC9-12FD-31A7-7AB31AB9444F}"/>
          </ac:picMkLst>
        </pc:picChg>
        <pc:picChg chg="del mod topLvl">
          <ac:chgData name="Alejandro Sobrevilla" userId="9710e35f-eb52-41de-9558-0e2474b6233b" providerId="ADAL" clId="{AB75FC74-1842-497B-A444-8BF2C06F8748}" dt="2022-10-16T15:28:32.063" v="503" actId="478"/>
          <ac:picMkLst>
            <pc:docMk/>
            <pc:sldMk cId="1299260181" sldId="262"/>
            <ac:picMk id="46" creationId="{D8B1639F-40E4-7679-11EF-052E9709DD49}"/>
          </ac:picMkLst>
        </pc:picChg>
        <pc:picChg chg="del mod topLvl">
          <ac:chgData name="Alejandro Sobrevilla" userId="9710e35f-eb52-41de-9558-0e2474b6233b" providerId="ADAL" clId="{AB75FC74-1842-497B-A444-8BF2C06F8748}" dt="2022-10-16T15:30:28.644" v="511" actId="478"/>
          <ac:picMkLst>
            <pc:docMk/>
            <pc:sldMk cId="1299260181" sldId="262"/>
            <ac:picMk id="47" creationId="{79E481F6-7660-8F41-7D05-05FC6FCF7A2C}"/>
          </ac:picMkLst>
        </pc:picChg>
        <pc:picChg chg="del mod topLvl">
          <ac:chgData name="Alejandro Sobrevilla" userId="9710e35f-eb52-41de-9558-0e2474b6233b" providerId="ADAL" clId="{AB75FC74-1842-497B-A444-8BF2C06F8748}" dt="2022-10-16T15:30:29.492" v="512" actId="478"/>
          <ac:picMkLst>
            <pc:docMk/>
            <pc:sldMk cId="1299260181" sldId="262"/>
            <ac:picMk id="48" creationId="{96C08800-3D80-7EE0-BCE7-626C46A86A8D}"/>
          </ac:picMkLst>
        </pc:picChg>
        <pc:picChg chg="mod">
          <ac:chgData name="Alejandro Sobrevilla" userId="9710e35f-eb52-41de-9558-0e2474b6233b" providerId="ADAL" clId="{AB75FC74-1842-497B-A444-8BF2C06F8748}" dt="2022-10-16T15:27:47.086" v="485"/>
          <ac:picMkLst>
            <pc:docMk/>
            <pc:sldMk cId="1299260181" sldId="262"/>
            <ac:picMk id="50" creationId="{D1536166-7DC9-47FB-8A12-39712FBE29B0}"/>
          </ac:picMkLst>
        </pc:picChg>
        <pc:picChg chg="mod">
          <ac:chgData name="Alejandro Sobrevilla" userId="9710e35f-eb52-41de-9558-0e2474b6233b" providerId="ADAL" clId="{AB75FC74-1842-497B-A444-8BF2C06F8748}" dt="2022-10-16T15:27:47.086" v="485"/>
          <ac:picMkLst>
            <pc:docMk/>
            <pc:sldMk cId="1299260181" sldId="262"/>
            <ac:picMk id="52" creationId="{E4BBDCD7-D3B6-8B44-F5EE-B6D711CFE362}"/>
          </ac:picMkLst>
        </pc:picChg>
        <pc:picChg chg="mod">
          <ac:chgData name="Alejandro Sobrevilla" userId="9710e35f-eb52-41de-9558-0e2474b6233b" providerId="ADAL" clId="{AB75FC74-1842-497B-A444-8BF2C06F8748}" dt="2022-10-16T15:27:47.086" v="485"/>
          <ac:picMkLst>
            <pc:docMk/>
            <pc:sldMk cId="1299260181" sldId="262"/>
            <ac:picMk id="53" creationId="{5817669C-2787-3F10-5A12-9C9346B2EE76}"/>
          </ac:picMkLst>
        </pc:picChg>
        <pc:picChg chg="mod">
          <ac:chgData name="Alejandro Sobrevilla" userId="9710e35f-eb52-41de-9558-0e2474b6233b" providerId="ADAL" clId="{AB75FC74-1842-497B-A444-8BF2C06F8748}" dt="2022-10-16T15:27:47.086" v="485"/>
          <ac:picMkLst>
            <pc:docMk/>
            <pc:sldMk cId="1299260181" sldId="262"/>
            <ac:picMk id="54" creationId="{50793E16-BF45-C5C7-5C3B-C1AF0F1EF96D}"/>
          </ac:picMkLst>
        </pc:picChg>
        <pc:picChg chg="mod">
          <ac:chgData name="Alejandro Sobrevilla" userId="9710e35f-eb52-41de-9558-0e2474b6233b" providerId="ADAL" clId="{AB75FC74-1842-497B-A444-8BF2C06F8748}" dt="2022-10-16T15:27:47.086" v="485"/>
          <ac:picMkLst>
            <pc:docMk/>
            <pc:sldMk cId="1299260181" sldId="262"/>
            <ac:picMk id="56" creationId="{2A45F9D0-7022-0346-D444-34627A0C2CBF}"/>
          </ac:picMkLst>
        </pc:picChg>
        <pc:picChg chg="mod">
          <ac:chgData name="Alejandro Sobrevilla" userId="9710e35f-eb52-41de-9558-0e2474b6233b" providerId="ADAL" clId="{AB75FC74-1842-497B-A444-8BF2C06F8748}" dt="2022-10-16T15:27:47.086" v="485"/>
          <ac:picMkLst>
            <pc:docMk/>
            <pc:sldMk cId="1299260181" sldId="262"/>
            <ac:picMk id="58" creationId="{054E2B2E-046C-DBCD-D49F-D8408BEE73B8}"/>
          </ac:picMkLst>
        </pc:picChg>
        <pc:picChg chg="mod">
          <ac:chgData name="Alejandro Sobrevilla" userId="9710e35f-eb52-41de-9558-0e2474b6233b" providerId="ADAL" clId="{AB75FC74-1842-497B-A444-8BF2C06F8748}" dt="2022-10-16T15:27:47.086" v="485"/>
          <ac:picMkLst>
            <pc:docMk/>
            <pc:sldMk cId="1299260181" sldId="262"/>
            <ac:picMk id="59" creationId="{8EECEE6F-4878-50F4-B8B6-EAF914C0D880}"/>
          </ac:picMkLst>
        </pc:picChg>
        <pc:picChg chg="mod">
          <ac:chgData name="Alejandro Sobrevilla" userId="9710e35f-eb52-41de-9558-0e2474b6233b" providerId="ADAL" clId="{AB75FC74-1842-497B-A444-8BF2C06F8748}" dt="2022-10-16T15:27:47.086" v="485"/>
          <ac:picMkLst>
            <pc:docMk/>
            <pc:sldMk cId="1299260181" sldId="262"/>
            <ac:picMk id="60" creationId="{12D67BF4-C001-162E-BAA3-E8C502FCC62E}"/>
          </ac:picMkLst>
        </pc:picChg>
        <pc:picChg chg="add del mod">
          <ac:chgData name="Alejandro Sobrevilla" userId="9710e35f-eb52-41de-9558-0e2474b6233b" providerId="ADAL" clId="{AB75FC74-1842-497B-A444-8BF2C06F8748}" dt="2022-10-16T15:32:16.235" v="566" actId="478"/>
          <ac:picMkLst>
            <pc:docMk/>
            <pc:sldMk cId="1299260181" sldId="262"/>
            <ac:picMk id="62" creationId="{701FB805-B742-A646-9CE3-AA6B25147519}"/>
          </ac:picMkLst>
        </pc:picChg>
        <pc:picChg chg="add del mod">
          <ac:chgData name="Alejandro Sobrevilla" userId="9710e35f-eb52-41de-9558-0e2474b6233b" providerId="ADAL" clId="{AB75FC74-1842-497B-A444-8BF2C06F8748}" dt="2022-10-16T15:32:17.060" v="567" actId="478"/>
          <ac:picMkLst>
            <pc:docMk/>
            <pc:sldMk cId="1299260181" sldId="262"/>
            <ac:picMk id="63" creationId="{56253214-1BC0-BC7A-2F50-67EB521FBD79}"/>
          </ac:picMkLst>
        </pc:picChg>
        <pc:picChg chg="add del mod">
          <ac:chgData name="Alejandro Sobrevilla" userId="9710e35f-eb52-41de-9558-0e2474b6233b" providerId="ADAL" clId="{AB75FC74-1842-497B-A444-8BF2C06F8748}" dt="2022-10-16T15:32:17.596" v="568" actId="478"/>
          <ac:picMkLst>
            <pc:docMk/>
            <pc:sldMk cId="1299260181" sldId="262"/>
            <ac:picMk id="64" creationId="{A7542AD0-A81B-C367-4430-0BBA76E36250}"/>
          </ac:picMkLst>
        </pc:picChg>
        <pc:picChg chg="add del mod">
          <ac:chgData name="Alejandro Sobrevilla" userId="9710e35f-eb52-41de-9558-0e2474b6233b" providerId="ADAL" clId="{AB75FC74-1842-497B-A444-8BF2C06F8748}" dt="2022-10-16T15:32:18.091" v="569" actId="478"/>
          <ac:picMkLst>
            <pc:docMk/>
            <pc:sldMk cId="1299260181" sldId="262"/>
            <ac:picMk id="65" creationId="{06E423C5-0100-15E1-EFBA-7E80B9EB9B38}"/>
          </ac:picMkLst>
        </pc:picChg>
        <pc:picChg chg="add del mod">
          <ac:chgData name="Alejandro Sobrevilla" userId="9710e35f-eb52-41de-9558-0e2474b6233b" providerId="ADAL" clId="{AB75FC74-1842-497B-A444-8BF2C06F8748}" dt="2022-10-16T15:32:15.613" v="565" actId="478"/>
          <ac:picMkLst>
            <pc:docMk/>
            <pc:sldMk cId="1299260181" sldId="262"/>
            <ac:picMk id="66" creationId="{B906C1D3-F83D-4CCC-FB1A-EACF5B645289}"/>
          </ac:picMkLst>
        </pc:picChg>
        <pc:picChg chg="add mod">
          <ac:chgData name="Alejandro Sobrevilla" userId="9710e35f-eb52-41de-9558-0e2474b6233b" providerId="ADAL" clId="{AB75FC74-1842-497B-A444-8BF2C06F8748}" dt="2022-10-16T15:49:08.668" v="821" actId="164"/>
          <ac:picMkLst>
            <pc:docMk/>
            <pc:sldMk cId="1299260181" sldId="262"/>
            <ac:picMk id="67" creationId="{5C72041C-038A-2EA0-CA17-CD0F5C2BCF0D}"/>
          </ac:picMkLst>
        </pc:picChg>
        <pc:picChg chg="add mod">
          <ac:chgData name="Alejandro Sobrevilla" userId="9710e35f-eb52-41de-9558-0e2474b6233b" providerId="ADAL" clId="{AB75FC74-1842-497B-A444-8BF2C06F8748}" dt="2022-10-16T15:52:50.996" v="930" actId="164"/>
          <ac:picMkLst>
            <pc:docMk/>
            <pc:sldMk cId="1299260181" sldId="262"/>
            <ac:picMk id="69" creationId="{755A3A52-FCA1-B8FE-4E9A-30E926A90C63}"/>
          </ac:picMkLst>
        </pc:picChg>
        <pc:picChg chg="add mod">
          <ac:chgData name="Alejandro Sobrevilla" userId="9710e35f-eb52-41de-9558-0e2474b6233b" providerId="ADAL" clId="{AB75FC74-1842-497B-A444-8BF2C06F8748}" dt="2022-10-16T15:52:55.918" v="931" actId="164"/>
          <ac:picMkLst>
            <pc:docMk/>
            <pc:sldMk cId="1299260181" sldId="262"/>
            <ac:picMk id="70" creationId="{148F8A06-F0B2-A8A5-153C-7839819E4F5B}"/>
          </ac:picMkLst>
        </pc:picChg>
        <pc:picChg chg="add mod">
          <ac:chgData name="Alejandro Sobrevilla" userId="9710e35f-eb52-41de-9558-0e2474b6233b" providerId="ADAL" clId="{AB75FC74-1842-497B-A444-8BF2C06F8748}" dt="2022-10-16T15:53:02.260" v="932" actId="164"/>
          <ac:picMkLst>
            <pc:docMk/>
            <pc:sldMk cId="1299260181" sldId="262"/>
            <ac:picMk id="71" creationId="{5897C4A4-1268-53DC-389F-2F99F89BD8FD}"/>
          </ac:picMkLst>
        </pc:picChg>
        <pc:picChg chg="add mod">
          <ac:chgData name="Alejandro Sobrevilla" userId="9710e35f-eb52-41de-9558-0e2474b6233b" providerId="ADAL" clId="{AB75FC74-1842-497B-A444-8BF2C06F8748}" dt="2022-10-16T15:53:11.155" v="933" actId="164"/>
          <ac:picMkLst>
            <pc:docMk/>
            <pc:sldMk cId="1299260181" sldId="262"/>
            <ac:picMk id="72" creationId="{49D523B5-5949-DEB0-DDA2-9847CC0540D1}"/>
          </ac:picMkLst>
        </pc:picChg>
        <pc:picChg chg="add mod">
          <ac:chgData name="Alejandro Sobrevilla" userId="9710e35f-eb52-41de-9558-0e2474b6233b" providerId="ADAL" clId="{AB75FC74-1842-497B-A444-8BF2C06F8748}" dt="2022-10-16T15:53:29.121" v="935" actId="164"/>
          <ac:picMkLst>
            <pc:docMk/>
            <pc:sldMk cId="1299260181" sldId="262"/>
            <ac:picMk id="73" creationId="{479AD9BD-23B9-95DB-104A-123CF240362D}"/>
          </ac:picMkLst>
        </pc:picChg>
        <pc:picChg chg="add mod">
          <ac:chgData name="Alejandro Sobrevilla" userId="9710e35f-eb52-41de-9558-0e2474b6233b" providerId="ADAL" clId="{AB75FC74-1842-497B-A444-8BF2C06F8748}" dt="2022-10-16T15:53:23.976" v="934" actId="164"/>
          <ac:picMkLst>
            <pc:docMk/>
            <pc:sldMk cId="1299260181" sldId="262"/>
            <ac:picMk id="74" creationId="{EC7412EC-D3B4-8857-F867-E2BED4FFEB1A}"/>
          </ac:picMkLst>
        </pc:picChg>
        <pc:picChg chg="add mod">
          <ac:chgData name="Alejandro Sobrevilla" userId="9710e35f-eb52-41de-9558-0e2474b6233b" providerId="ADAL" clId="{AB75FC74-1842-497B-A444-8BF2C06F8748}" dt="2022-10-16T15:50:24.765" v="856" actId="164"/>
          <ac:picMkLst>
            <pc:docMk/>
            <pc:sldMk cId="1299260181" sldId="262"/>
            <ac:picMk id="75" creationId="{209E9AF0-E256-A157-F100-D557F51E8D13}"/>
          </ac:picMkLst>
        </pc:picChg>
        <pc:picChg chg="add mod">
          <ac:chgData name="Alejandro Sobrevilla" userId="9710e35f-eb52-41de-9558-0e2474b6233b" providerId="ADAL" clId="{AB75FC74-1842-497B-A444-8BF2C06F8748}" dt="2022-10-16T15:50:19.856" v="855" actId="164"/>
          <ac:picMkLst>
            <pc:docMk/>
            <pc:sldMk cId="1299260181" sldId="262"/>
            <ac:picMk id="76" creationId="{C43B9543-5060-7FA9-88A6-88A2EEA059DA}"/>
          </ac:picMkLst>
        </pc:picChg>
        <pc:picChg chg="add mod">
          <ac:chgData name="Alejandro Sobrevilla" userId="9710e35f-eb52-41de-9558-0e2474b6233b" providerId="ADAL" clId="{AB75FC74-1842-497B-A444-8BF2C06F8748}" dt="2022-10-16T15:50:14.893" v="854" actId="164"/>
          <ac:picMkLst>
            <pc:docMk/>
            <pc:sldMk cId="1299260181" sldId="262"/>
            <ac:picMk id="77" creationId="{9EB7F82E-E9DC-C602-014D-1561D253D261}"/>
          </ac:picMkLst>
        </pc:picChg>
        <pc:picChg chg="add mod">
          <ac:chgData name="Alejandro Sobrevilla" userId="9710e35f-eb52-41de-9558-0e2474b6233b" providerId="ADAL" clId="{AB75FC74-1842-497B-A444-8BF2C06F8748}" dt="2022-10-16T15:50:09.954" v="853" actId="164"/>
          <ac:picMkLst>
            <pc:docMk/>
            <pc:sldMk cId="1299260181" sldId="262"/>
            <ac:picMk id="78" creationId="{04155A52-1AFC-3346-0AD5-7764A760F6AF}"/>
          </ac:picMkLst>
        </pc:picChg>
        <pc:picChg chg="add mod">
          <ac:chgData name="Alejandro Sobrevilla" userId="9710e35f-eb52-41de-9558-0e2474b6233b" providerId="ADAL" clId="{AB75FC74-1842-497B-A444-8BF2C06F8748}" dt="2022-10-16T15:50:02.982" v="852" actId="164"/>
          <ac:picMkLst>
            <pc:docMk/>
            <pc:sldMk cId="1299260181" sldId="262"/>
            <ac:picMk id="79" creationId="{38DA104C-60F8-7C0F-89EA-BF1B4DD3CE91}"/>
          </ac:picMkLst>
        </pc:picChg>
        <pc:picChg chg="add mod">
          <ac:chgData name="Alejandro Sobrevilla" userId="9710e35f-eb52-41de-9558-0e2474b6233b" providerId="ADAL" clId="{AB75FC74-1842-497B-A444-8BF2C06F8748}" dt="2022-10-16T15:33:57.281" v="594" actId="1076"/>
          <ac:picMkLst>
            <pc:docMk/>
            <pc:sldMk cId="1299260181" sldId="262"/>
            <ac:picMk id="81" creationId="{A3C9EF68-B08D-0F5C-48D3-D8ACD776238B}"/>
          </ac:picMkLst>
        </pc:picChg>
        <pc:picChg chg="add mod">
          <ac:chgData name="Alejandro Sobrevilla" userId="9710e35f-eb52-41de-9558-0e2474b6233b" providerId="ADAL" clId="{AB75FC74-1842-497B-A444-8BF2C06F8748}" dt="2022-10-16T15:33:57.281" v="594" actId="1076"/>
          <ac:picMkLst>
            <pc:docMk/>
            <pc:sldMk cId="1299260181" sldId="262"/>
            <ac:picMk id="82" creationId="{256DD096-F9A5-0312-11E7-7CCD5EDCE990}"/>
          </ac:picMkLst>
        </pc:picChg>
        <pc:picChg chg="add mod">
          <ac:chgData name="Alejandro Sobrevilla" userId="9710e35f-eb52-41de-9558-0e2474b6233b" providerId="ADAL" clId="{AB75FC74-1842-497B-A444-8BF2C06F8748}" dt="2022-10-16T15:33:57.281" v="594" actId="1076"/>
          <ac:picMkLst>
            <pc:docMk/>
            <pc:sldMk cId="1299260181" sldId="262"/>
            <ac:picMk id="83" creationId="{473752FD-F509-09E3-AF0B-A76B2CA28A92}"/>
          </ac:picMkLst>
        </pc:picChg>
        <pc:picChg chg="add mod">
          <ac:chgData name="Alejandro Sobrevilla" userId="9710e35f-eb52-41de-9558-0e2474b6233b" providerId="ADAL" clId="{AB75FC74-1842-497B-A444-8BF2C06F8748}" dt="2022-10-16T15:33:57.281" v="594" actId="1076"/>
          <ac:picMkLst>
            <pc:docMk/>
            <pc:sldMk cId="1299260181" sldId="262"/>
            <ac:picMk id="84" creationId="{2005D6C4-A772-0A60-5730-3DCCD9C61E42}"/>
          </ac:picMkLst>
        </pc:picChg>
        <pc:picChg chg="add mod">
          <ac:chgData name="Alejandro Sobrevilla" userId="9710e35f-eb52-41de-9558-0e2474b6233b" providerId="ADAL" clId="{AB75FC74-1842-497B-A444-8BF2C06F8748}" dt="2022-10-16T15:33:57.281" v="594" actId="1076"/>
          <ac:picMkLst>
            <pc:docMk/>
            <pc:sldMk cId="1299260181" sldId="262"/>
            <ac:picMk id="85" creationId="{0E73543A-3C7D-9791-B79E-506D8827A17B}"/>
          </ac:picMkLst>
        </pc:picChg>
        <pc:picChg chg="add mod">
          <ac:chgData name="Alejandro Sobrevilla" userId="9710e35f-eb52-41de-9558-0e2474b6233b" providerId="ADAL" clId="{AB75FC74-1842-497B-A444-8BF2C06F8748}" dt="2022-10-16T15:33:57.281" v="594" actId="1076"/>
          <ac:picMkLst>
            <pc:docMk/>
            <pc:sldMk cId="1299260181" sldId="262"/>
            <ac:picMk id="86" creationId="{F71AEDE6-41A0-2838-25B5-E86F919F8B38}"/>
          </ac:picMkLst>
        </pc:picChg>
        <pc:picChg chg="mod">
          <ac:chgData name="Alejandro Sobrevilla" userId="9710e35f-eb52-41de-9558-0e2474b6233b" providerId="ADAL" clId="{AB75FC74-1842-497B-A444-8BF2C06F8748}" dt="2022-10-16T15:34:11.047" v="596"/>
          <ac:picMkLst>
            <pc:docMk/>
            <pc:sldMk cId="1299260181" sldId="262"/>
            <ac:picMk id="88" creationId="{FA8F636C-4742-55E5-0255-EA9D0A1CBD2F}"/>
          </ac:picMkLst>
        </pc:picChg>
        <pc:picChg chg="mod">
          <ac:chgData name="Alejandro Sobrevilla" userId="9710e35f-eb52-41de-9558-0e2474b6233b" providerId="ADAL" clId="{AB75FC74-1842-497B-A444-8BF2C06F8748}" dt="2022-10-16T15:34:11.047" v="596"/>
          <ac:picMkLst>
            <pc:docMk/>
            <pc:sldMk cId="1299260181" sldId="262"/>
            <ac:picMk id="89" creationId="{CEDF63CB-3EDB-2A42-FEC4-0455061B8C48}"/>
          </ac:picMkLst>
        </pc:picChg>
        <pc:picChg chg="add del mod">
          <ac:chgData name="Alejandro Sobrevilla" userId="9710e35f-eb52-41de-9558-0e2474b6233b" providerId="ADAL" clId="{AB75FC74-1842-497B-A444-8BF2C06F8748}" dt="2022-10-16T16:04:56.644" v="1136" actId="478"/>
          <ac:picMkLst>
            <pc:docMk/>
            <pc:sldMk cId="1299260181" sldId="262"/>
            <ac:picMk id="121" creationId="{D6EF9ECC-72B8-FD44-ED67-D8DFE1D006EC}"/>
          </ac:picMkLst>
        </pc:picChg>
        <pc:picChg chg="add mod">
          <ac:chgData name="Alejandro Sobrevilla" userId="9710e35f-eb52-41de-9558-0e2474b6233b" providerId="ADAL" clId="{AB75FC74-1842-497B-A444-8BF2C06F8748}" dt="2022-10-16T16:05:32.435" v="1144" actId="1076"/>
          <ac:picMkLst>
            <pc:docMk/>
            <pc:sldMk cId="1299260181" sldId="262"/>
            <ac:picMk id="123" creationId="{C652FB9A-6B88-F227-0673-116A64DBFE79}"/>
          </ac:picMkLst>
        </pc:picChg>
      </pc:sldChg>
      <pc:sldChg chg="delSp add del mod modClrScheme chgLayout">
        <pc:chgData name="Alejandro Sobrevilla" userId="9710e35f-eb52-41de-9558-0e2474b6233b" providerId="ADAL" clId="{AB75FC74-1842-497B-A444-8BF2C06F8748}" dt="2022-10-16T15:35:38.073" v="609" actId="47"/>
        <pc:sldMkLst>
          <pc:docMk/>
          <pc:sldMk cId="3909992701" sldId="263"/>
        </pc:sldMkLst>
        <pc:grpChg chg="del">
          <ac:chgData name="Alejandro Sobrevilla" userId="9710e35f-eb52-41de-9558-0e2474b6233b" providerId="ADAL" clId="{AB75FC74-1842-497B-A444-8BF2C06F8748}" dt="2022-10-16T15:34:08.970" v="595" actId="21"/>
          <ac:grpSpMkLst>
            <pc:docMk/>
            <pc:sldMk cId="3909992701" sldId="263"/>
            <ac:grpSpMk id="23" creationId="{88B6CCFA-9A4B-5DEB-A2B1-00996C2E4D55}"/>
          </ac:grpSpMkLst>
        </pc:grpChg>
      </pc:sldChg>
      <pc:sldChg chg="addSp delSp modSp add mod modClrScheme chgLayout">
        <pc:chgData name="Alejandro Sobrevilla" userId="9710e35f-eb52-41de-9558-0e2474b6233b" providerId="ADAL" clId="{AB75FC74-1842-497B-A444-8BF2C06F8748}" dt="2022-10-16T16:08:50.731" v="1231" actId="14861"/>
        <pc:sldMkLst>
          <pc:docMk/>
          <pc:sldMk cId="4180557549" sldId="263"/>
        </pc:sldMkLst>
        <pc:spChg chg="add del">
          <ac:chgData name="Alejandro Sobrevilla" userId="9710e35f-eb52-41de-9558-0e2474b6233b" providerId="ADAL" clId="{AB75FC74-1842-497B-A444-8BF2C06F8748}" dt="2022-10-16T15:39:10.221" v="634" actId="22"/>
          <ac:spMkLst>
            <pc:docMk/>
            <pc:sldMk cId="4180557549" sldId="263"/>
            <ac:spMk id="5" creationId="{8A9D92A0-DA0D-8E29-4B24-64429731BBB8}"/>
          </ac:spMkLst>
        </pc:spChg>
        <pc:spChg chg="add mod">
          <ac:chgData name="Alejandro Sobrevilla" userId="9710e35f-eb52-41de-9558-0e2474b6233b" providerId="ADAL" clId="{AB75FC74-1842-497B-A444-8BF2C06F8748}" dt="2022-10-16T15:44:46.943" v="753" actId="1076"/>
          <ac:spMkLst>
            <pc:docMk/>
            <pc:sldMk cId="4180557549" sldId="263"/>
            <ac:spMk id="8" creationId="{8202FC64-D4AB-1021-7DF7-2E5260556C7E}"/>
          </ac:spMkLst>
        </pc:spChg>
        <pc:spChg chg="add mod">
          <ac:chgData name="Alejandro Sobrevilla" userId="9710e35f-eb52-41de-9558-0e2474b6233b" providerId="ADAL" clId="{AB75FC74-1842-497B-A444-8BF2C06F8748}" dt="2022-10-16T16:08:50.731" v="1231" actId="14861"/>
          <ac:spMkLst>
            <pc:docMk/>
            <pc:sldMk cId="4180557549" sldId="263"/>
            <ac:spMk id="10" creationId="{50A328DF-D3AA-9B08-0400-F323C5B4084B}"/>
          </ac:spMkLst>
        </pc:spChg>
        <pc:spChg chg="add mod">
          <ac:chgData name="Alejandro Sobrevilla" userId="9710e35f-eb52-41de-9558-0e2474b6233b" providerId="ADAL" clId="{AB75FC74-1842-497B-A444-8BF2C06F8748}" dt="2022-10-16T15:58:09.874" v="988" actId="164"/>
          <ac:spMkLst>
            <pc:docMk/>
            <pc:sldMk cId="4180557549" sldId="263"/>
            <ac:spMk id="17" creationId="{57CD8D67-08CD-B885-6CF7-FF0829DA09AB}"/>
          </ac:spMkLst>
        </pc:spChg>
        <pc:grpChg chg="add mod">
          <ac:chgData name="Alejandro Sobrevilla" userId="9710e35f-eb52-41de-9558-0e2474b6233b" providerId="ADAL" clId="{AB75FC74-1842-497B-A444-8BF2C06F8748}" dt="2022-10-16T15:58:09.874" v="988" actId="164"/>
          <ac:grpSpMkLst>
            <pc:docMk/>
            <pc:sldMk cId="4180557549" sldId="263"/>
            <ac:grpSpMk id="18" creationId="{3C939976-E11B-E1EE-940A-F4C276650A43}"/>
          </ac:grpSpMkLst>
        </pc:grpChg>
        <pc:grpChg chg="mod">
          <ac:chgData name="Alejandro Sobrevilla" userId="9710e35f-eb52-41de-9558-0e2474b6233b" providerId="ADAL" clId="{AB75FC74-1842-497B-A444-8BF2C06F8748}" dt="2022-10-16T15:44:01.385" v="748" actId="1036"/>
          <ac:grpSpMkLst>
            <pc:docMk/>
            <pc:sldMk cId="4180557549" sldId="263"/>
            <ac:grpSpMk id="87" creationId="{4F9DC158-DB3C-8E58-0F1B-21DFAB5C2ABC}"/>
          </ac:grpSpMkLst>
        </pc:grpChg>
        <pc:picChg chg="add del mod">
          <ac:chgData name="Alejandro Sobrevilla" userId="9710e35f-eb52-41de-9558-0e2474b6233b" providerId="ADAL" clId="{AB75FC74-1842-497B-A444-8BF2C06F8748}" dt="2022-10-16T15:39:19.713" v="635" actId="21"/>
          <ac:picMkLst>
            <pc:docMk/>
            <pc:sldMk cId="4180557549" sldId="263"/>
            <ac:picMk id="3" creationId="{2B75D3E0-0781-088D-A468-753821B4B60B}"/>
          </ac:picMkLst>
        </pc:picChg>
        <pc:picChg chg="add del mod">
          <ac:chgData name="Alejandro Sobrevilla" userId="9710e35f-eb52-41de-9558-0e2474b6233b" providerId="ADAL" clId="{AB75FC74-1842-497B-A444-8BF2C06F8748}" dt="2022-10-16T15:39:46.212" v="640"/>
          <ac:picMkLst>
            <pc:docMk/>
            <pc:sldMk cId="4180557549" sldId="263"/>
            <ac:picMk id="6" creationId="{E05B4D0D-1F3F-88FA-4962-5AA1EF0D9F73}"/>
          </ac:picMkLst>
        </pc:picChg>
        <pc:picChg chg="add mod">
          <ac:chgData name="Alejandro Sobrevilla" userId="9710e35f-eb52-41de-9558-0e2474b6233b" providerId="ADAL" clId="{AB75FC74-1842-497B-A444-8BF2C06F8748}" dt="2022-10-16T15:44:51.878" v="754" actId="1076"/>
          <ac:picMkLst>
            <pc:docMk/>
            <pc:sldMk cId="4180557549" sldId="263"/>
            <ac:picMk id="12" creationId="{F1010350-5BAE-6B8F-53FC-DD359754E2DE}"/>
          </ac:picMkLst>
        </pc:picChg>
        <pc:picChg chg="add mod">
          <ac:chgData name="Alejandro Sobrevilla" userId="9710e35f-eb52-41de-9558-0e2474b6233b" providerId="ADAL" clId="{AB75FC74-1842-497B-A444-8BF2C06F8748}" dt="2022-10-16T15:58:09.874" v="988" actId="164"/>
          <ac:picMkLst>
            <pc:docMk/>
            <pc:sldMk cId="4180557549" sldId="263"/>
            <ac:picMk id="14" creationId="{3DF0816E-3937-4ED3-1B74-12DD0486DAEB}"/>
          </ac:picMkLst>
        </pc:picChg>
        <pc:picChg chg="add mod">
          <ac:chgData name="Alejandro Sobrevilla" userId="9710e35f-eb52-41de-9558-0e2474b6233b" providerId="ADAL" clId="{AB75FC74-1842-497B-A444-8BF2C06F8748}" dt="2022-10-16T15:58:09.874" v="988" actId="164"/>
          <ac:picMkLst>
            <pc:docMk/>
            <pc:sldMk cId="4180557549" sldId="263"/>
            <ac:picMk id="16" creationId="{DCD408FD-5594-4149-7441-E2BF6435EEB2}"/>
          </ac:picMkLst>
        </pc:picChg>
        <pc:picChg chg="mod">
          <ac:chgData name="Alejandro Sobrevilla" userId="9710e35f-eb52-41de-9558-0e2474b6233b" providerId="ADAL" clId="{AB75FC74-1842-497B-A444-8BF2C06F8748}" dt="2022-10-16T15:44:05.344" v="749" actId="1076"/>
          <ac:picMkLst>
            <pc:docMk/>
            <pc:sldMk cId="4180557549" sldId="263"/>
            <ac:picMk id="67" creationId="{5C72041C-038A-2EA0-CA17-CD0F5C2BCF0D}"/>
          </ac:picMkLst>
        </pc:picChg>
        <pc:picChg chg="del mod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69" creationId="{755A3A52-FCA1-B8FE-4E9A-30E926A90C63}"/>
          </ac:picMkLst>
        </pc:picChg>
        <pc:picChg chg="del mod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70" creationId="{148F8A06-F0B2-A8A5-153C-7839819E4F5B}"/>
          </ac:picMkLst>
        </pc:picChg>
        <pc:picChg chg="del mod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71" creationId="{5897C4A4-1268-53DC-389F-2F99F89BD8FD}"/>
          </ac:picMkLst>
        </pc:picChg>
        <pc:picChg chg="del">
          <ac:chgData name="Alejandro Sobrevilla" userId="9710e35f-eb52-41de-9558-0e2474b6233b" providerId="ADAL" clId="{AB75FC74-1842-497B-A444-8BF2C06F8748}" dt="2022-10-16T15:36:49.823" v="620" actId="478"/>
          <ac:picMkLst>
            <pc:docMk/>
            <pc:sldMk cId="4180557549" sldId="263"/>
            <ac:picMk id="72" creationId="{49D523B5-5949-DEB0-DDA2-9847CC0540D1}"/>
          </ac:picMkLst>
        </pc:picChg>
        <pc:picChg chg="del mod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73" creationId="{479AD9BD-23B9-95DB-104A-123CF240362D}"/>
          </ac:picMkLst>
        </pc:picChg>
        <pc:picChg chg="del mod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74" creationId="{EC7412EC-D3B4-8857-F867-E2BED4FFEB1A}"/>
          </ac:picMkLst>
        </pc:picChg>
        <pc:picChg chg="del mod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75" creationId="{209E9AF0-E256-A157-F100-D557F51E8D13}"/>
          </ac:picMkLst>
        </pc:picChg>
        <pc:picChg chg="del mod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76" creationId="{C43B9543-5060-7FA9-88A6-88A2EEA059DA}"/>
          </ac:picMkLst>
        </pc:picChg>
        <pc:picChg chg="del mod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77" creationId="{9EB7F82E-E9DC-C602-014D-1561D253D261}"/>
          </ac:picMkLst>
        </pc:picChg>
        <pc:picChg chg="del mod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78" creationId="{04155A52-1AFC-3346-0AD5-7764A760F6AF}"/>
          </ac:picMkLst>
        </pc:picChg>
        <pc:picChg chg="del mod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79" creationId="{38DA104C-60F8-7C0F-89EA-BF1B4DD3CE91}"/>
          </ac:picMkLst>
        </pc:picChg>
        <pc:picChg chg="del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81" creationId="{A3C9EF68-B08D-0F5C-48D3-D8ACD776238B}"/>
          </ac:picMkLst>
        </pc:picChg>
        <pc:picChg chg="del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82" creationId="{256DD096-F9A5-0312-11E7-7CCD5EDCE990}"/>
          </ac:picMkLst>
        </pc:picChg>
        <pc:picChg chg="del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83" creationId="{473752FD-F509-09E3-AF0B-A76B2CA28A92}"/>
          </ac:picMkLst>
        </pc:picChg>
        <pc:picChg chg="del mod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84" creationId="{2005D6C4-A772-0A60-5730-3DCCD9C61E42}"/>
          </ac:picMkLst>
        </pc:picChg>
        <pc:picChg chg="del mod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85" creationId="{0E73543A-3C7D-9791-B79E-506D8827A17B}"/>
          </ac:picMkLst>
        </pc:picChg>
        <pc:picChg chg="del mod">
          <ac:chgData name="Alejandro Sobrevilla" userId="9710e35f-eb52-41de-9558-0e2474b6233b" providerId="ADAL" clId="{AB75FC74-1842-497B-A444-8BF2C06F8748}" dt="2022-10-16T15:36:48.603" v="619" actId="478"/>
          <ac:picMkLst>
            <pc:docMk/>
            <pc:sldMk cId="4180557549" sldId="263"/>
            <ac:picMk id="86" creationId="{F71AEDE6-41A0-2838-25B5-E86F919F8B38}"/>
          </ac:picMkLst>
        </pc:picChg>
      </pc:sldChg>
      <pc:sldChg chg="addSp delSp modSp add mod modClrScheme chgLayout">
        <pc:chgData name="Alejandro Sobrevilla" userId="9710e35f-eb52-41de-9558-0e2474b6233b" providerId="ADAL" clId="{AB75FC74-1842-497B-A444-8BF2C06F8748}" dt="2022-10-16T16:08:43.223" v="1230" actId="14861"/>
        <pc:sldMkLst>
          <pc:docMk/>
          <pc:sldMk cId="2622569226" sldId="264"/>
        </pc:sldMkLst>
        <pc:spChg chg="mod">
          <ac:chgData name="Alejandro Sobrevilla" userId="9710e35f-eb52-41de-9558-0e2474b6233b" providerId="ADAL" clId="{AB75FC74-1842-497B-A444-8BF2C06F8748}" dt="2022-10-16T16:00:47.438" v="1057" actId="1076"/>
          <ac:spMkLst>
            <pc:docMk/>
            <pc:sldMk cId="2622569226" sldId="264"/>
            <ac:spMk id="8" creationId="{8202FC64-D4AB-1021-7DF7-2E5260556C7E}"/>
          </ac:spMkLst>
        </pc:spChg>
        <pc:spChg chg="del">
          <ac:chgData name="Alejandro Sobrevilla" userId="9710e35f-eb52-41de-9558-0e2474b6233b" providerId="ADAL" clId="{AB75FC74-1842-497B-A444-8BF2C06F8748}" dt="2022-10-16T15:46:41.598" v="776" actId="478"/>
          <ac:spMkLst>
            <pc:docMk/>
            <pc:sldMk cId="2622569226" sldId="264"/>
            <ac:spMk id="10" creationId="{50A328DF-D3AA-9B08-0400-F323C5B4084B}"/>
          </ac:spMkLst>
        </pc:spChg>
        <pc:spChg chg="mod">
          <ac:chgData name="Alejandro Sobrevilla" userId="9710e35f-eb52-41de-9558-0e2474b6233b" providerId="ADAL" clId="{AB75FC74-1842-497B-A444-8BF2C06F8748}" dt="2022-10-16T15:59:11.245" v="1048" actId="1037"/>
          <ac:spMkLst>
            <pc:docMk/>
            <pc:sldMk cId="2622569226" sldId="264"/>
            <ac:spMk id="11" creationId="{6D291CB8-F66B-9F35-E78D-C24C8B108619}"/>
          </ac:spMkLst>
        </pc:spChg>
        <pc:spChg chg="add mod">
          <ac:chgData name="Alejandro Sobrevilla" userId="9710e35f-eb52-41de-9558-0e2474b6233b" providerId="ADAL" clId="{AB75FC74-1842-497B-A444-8BF2C06F8748}" dt="2022-10-16T16:08:43.223" v="1230" actId="14861"/>
          <ac:spMkLst>
            <pc:docMk/>
            <pc:sldMk cId="2622569226" sldId="264"/>
            <ac:spMk id="18" creationId="{F57D0507-1ADE-92AB-D04B-DE9E5D662DC2}"/>
          </ac:spMkLst>
        </pc:spChg>
        <pc:spChg chg="add mod">
          <ac:chgData name="Alejandro Sobrevilla" userId="9710e35f-eb52-41de-9558-0e2474b6233b" providerId="ADAL" clId="{AB75FC74-1842-497B-A444-8BF2C06F8748}" dt="2022-10-16T16:01:44.109" v="1112" actId="207"/>
          <ac:spMkLst>
            <pc:docMk/>
            <pc:sldMk cId="2622569226" sldId="264"/>
            <ac:spMk id="19" creationId="{8E89F2BB-33EC-2548-A13B-B5D5A1AE4D1E}"/>
          </ac:spMkLst>
        </pc:spChg>
        <pc:spChg chg="add del mod">
          <ac:chgData name="Alejandro Sobrevilla" userId="9710e35f-eb52-41de-9558-0e2474b6233b" providerId="ADAL" clId="{AB75FC74-1842-497B-A444-8BF2C06F8748}" dt="2022-10-16T16:03:07.360" v="1125" actId="478"/>
          <ac:spMkLst>
            <pc:docMk/>
            <pc:sldMk cId="2622569226" sldId="264"/>
            <ac:spMk id="20" creationId="{AAE77679-009F-38DC-FBDA-13B4088503A7}"/>
          </ac:spMkLst>
        </pc:spChg>
        <pc:grpChg chg="add mod">
          <ac:chgData name="Alejandro Sobrevilla" userId="9710e35f-eb52-41de-9558-0e2474b6233b" providerId="ADAL" clId="{AB75FC74-1842-497B-A444-8BF2C06F8748}" dt="2022-10-16T16:01:05.627" v="1077" actId="1037"/>
          <ac:grpSpMkLst>
            <pc:docMk/>
            <pc:sldMk cId="2622569226" sldId="264"/>
            <ac:grpSpMk id="6" creationId="{748164A0-3C47-744B-FA9B-31F91F3C5FB8}"/>
          </ac:grpSpMkLst>
        </pc:grpChg>
        <pc:grpChg chg="mod">
          <ac:chgData name="Alejandro Sobrevilla" userId="9710e35f-eb52-41de-9558-0e2474b6233b" providerId="ADAL" clId="{AB75FC74-1842-497B-A444-8BF2C06F8748}" dt="2022-10-16T16:00:35.002" v="1055" actId="1076"/>
          <ac:grpSpMkLst>
            <pc:docMk/>
            <pc:sldMk cId="2622569226" sldId="264"/>
            <ac:grpSpMk id="87" creationId="{4F9DC158-DB3C-8E58-0F1B-21DFAB5C2ABC}"/>
          </ac:grpSpMkLst>
        </pc:grpChg>
        <pc:picChg chg="add mod">
          <ac:chgData name="Alejandro Sobrevilla" userId="9710e35f-eb52-41de-9558-0e2474b6233b" providerId="ADAL" clId="{AB75FC74-1842-497B-A444-8BF2C06F8748}" dt="2022-10-16T16:00:53.908" v="1066" actId="1037"/>
          <ac:picMkLst>
            <pc:docMk/>
            <pc:sldMk cId="2622569226" sldId="264"/>
            <ac:picMk id="2" creationId="{3B3E114C-0DC4-61DD-F856-68B7F11A19B4}"/>
          </ac:picMkLst>
        </pc:picChg>
        <pc:picChg chg="add mod">
          <ac:chgData name="Alejandro Sobrevilla" userId="9710e35f-eb52-41de-9558-0e2474b6233b" providerId="ADAL" clId="{AB75FC74-1842-497B-A444-8BF2C06F8748}" dt="2022-10-16T16:00:47.438" v="1057" actId="1076"/>
          <ac:picMkLst>
            <pc:docMk/>
            <pc:sldMk cId="2622569226" sldId="264"/>
            <ac:picMk id="4" creationId="{84B9412A-942D-6DD0-D1A8-7688BD5A3F4C}"/>
          </ac:picMkLst>
        </pc:picChg>
        <pc:picChg chg="add mod">
          <ac:chgData name="Alejandro Sobrevilla" userId="9710e35f-eb52-41de-9558-0e2474b6233b" providerId="ADAL" clId="{AB75FC74-1842-497B-A444-8BF2C06F8748}" dt="2022-10-16T16:00:47.438" v="1057" actId="1076"/>
          <ac:picMkLst>
            <pc:docMk/>
            <pc:sldMk cId="2622569226" sldId="264"/>
            <ac:picMk id="5" creationId="{595A6C74-B280-2F50-D79C-C147599892E9}"/>
          </ac:picMkLst>
        </pc:picChg>
        <pc:picChg chg="mod">
          <ac:chgData name="Alejandro Sobrevilla" userId="9710e35f-eb52-41de-9558-0e2474b6233b" providerId="ADAL" clId="{AB75FC74-1842-497B-A444-8BF2C06F8748}" dt="2022-10-16T15:58:19.133" v="989"/>
          <ac:picMkLst>
            <pc:docMk/>
            <pc:sldMk cId="2622569226" sldId="264"/>
            <ac:picMk id="7" creationId="{C64D712C-C1C4-85F2-7505-F2EC1DC3E7DB}"/>
          </ac:picMkLst>
        </pc:picChg>
        <pc:picChg chg="mod">
          <ac:chgData name="Alejandro Sobrevilla" userId="9710e35f-eb52-41de-9558-0e2474b6233b" providerId="ADAL" clId="{AB75FC74-1842-497B-A444-8BF2C06F8748}" dt="2022-10-16T15:59:57.620" v="1052" actId="207"/>
          <ac:picMkLst>
            <pc:docMk/>
            <pc:sldMk cId="2622569226" sldId="264"/>
            <ac:picMk id="9" creationId="{3CA47771-67DD-9C7D-9343-74FF07740027}"/>
          </ac:picMkLst>
        </pc:picChg>
        <pc:picChg chg="mod">
          <ac:chgData name="Alejandro Sobrevilla" userId="9710e35f-eb52-41de-9558-0e2474b6233b" providerId="ADAL" clId="{AB75FC74-1842-497B-A444-8BF2C06F8748}" dt="2022-10-16T16:02:57.430" v="1124" actId="108"/>
          <ac:picMkLst>
            <pc:docMk/>
            <pc:sldMk cId="2622569226" sldId="264"/>
            <ac:picMk id="12" creationId="{F1010350-5BAE-6B8F-53FC-DD359754E2DE}"/>
          </ac:picMkLst>
        </pc:picChg>
        <pc:picChg chg="add del mod">
          <ac:chgData name="Alejandro Sobrevilla" userId="9710e35f-eb52-41de-9558-0e2474b6233b" providerId="ADAL" clId="{AB75FC74-1842-497B-A444-8BF2C06F8748}" dt="2022-10-16T15:58:59.867" v="1036" actId="21"/>
          <ac:picMkLst>
            <pc:docMk/>
            <pc:sldMk cId="2622569226" sldId="264"/>
            <ac:picMk id="14" creationId="{D0ACAC91-D941-6B0B-F35C-8F2F6CEC486F}"/>
          </ac:picMkLst>
        </pc:picChg>
        <pc:picChg chg="add del mod">
          <ac:chgData name="Alejandro Sobrevilla" userId="9710e35f-eb52-41de-9558-0e2474b6233b" providerId="ADAL" clId="{AB75FC74-1842-497B-A444-8BF2C06F8748}" dt="2022-10-16T15:59:51.361" v="1050" actId="21"/>
          <ac:picMkLst>
            <pc:docMk/>
            <pc:sldMk cId="2622569226" sldId="264"/>
            <ac:picMk id="16" creationId="{564070F8-B5F9-613C-AB92-2C80A32EF4E3}"/>
          </ac:picMkLst>
        </pc:picChg>
        <pc:picChg chg="add mod">
          <ac:chgData name="Alejandro Sobrevilla" userId="9710e35f-eb52-41de-9558-0e2474b6233b" providerId="ADAL" clId="{AB75FC74-1842-497B-A444-8BF2C06F8748}" dt="2022-10-16T16:00:40.702" v="1056" actId="1076"/>
          <ac:picMkLst>
            <pc:docMk/>
            <pc:sldMk cId="2622569226" sldId="264"/>
            <ac:picMk id="17" creationId="{8930B383-9976-FC65-5283-27AF65F4BEFF}"/>
          </ac:picMkLst>
        </pc:picChg>
        <pc:picChg chg="del">
          <ac:chgData name="Alejandro Sobrevilla" userId="9710e35f-eb52-41de-9558-0e2474b6233b" providerId="ADAL" clId="{AB75FC74-1842-497B-A444-8BF2C06F8748}" dt="2022-10-16T15:46:42.471" v="777" actId="478"/>
          <ac:picMkLst>
            <pc:docMk/>
            <pc:sldMk cId="2622569226" sldId="264"/>
            <ac:picMk id="67" creationId="{5C72041C-038A-2EA0-CA17-CD0F5C2BCF0D}"/>
          </ac:picMkLst>
        </pc:picChg>
      </pc:sldChg>
      <pc:sldChg chg="delSp add del mod">
        <pc:chgData name="Alejandro Sobrevilla" userId="9710e35f-eb52-41de-9558-0e2474b6233b" providerId="ADAL" clId="{AB75FC74-1842-497B-A444-8BF2C06F8748}" dt="2022-10-16T15:35:45.746" v="612" actId="47"/>
        <pc:sldMkLst>
          <pc:docMk/>
          <pc:sldMk cId="3179774780" sldId="264"/>
        </pc:sldMkLst>
        <pc:picChg chg="del">
          <ac:chgData name="Alejandro Sobrevilla" userId="9710e35f-eb52-41de-9558-0e2474b6233b" providerId="ADAL" clId="{AB75FC74-1842-497B-A444-8BF2C06F8748}" dt="2022-10-16T15:20:39.814" v="365" actId="478"/>
          <ac:picMkLst>
            <pc:docMk/>
            <pc:sldMk cId="3179774780" sldId="264"/>
            <ac:picMk id="13" creationId="{E24B565D-336F-2875-A895-56DF486665AC}"/>
          </ac:picMkLst>
        </pc:picChg>
      </pc:sldChg>
      <pc:sldMasterChg chg="addSldLayout delSldLayout modSldLayout">
        <pc:chgData name="Alejandro Sobrevilla" userId="9710e35f-eb52-41de-9558-0e2474b6233b" providerId="ADAL" clId="{AB75FC74-1842-497B-A444-8BF2C06F8748}" dt="2022-10-16T15:44:42.716" v="752" actId="1076"/>
        <pc:sldMasterMkLst>
          <pc:docMk/>
          <pc:sldMasterMk cId="3707336008" sldId="2147483648"/>
        </pc:sldMasterMkLst>
        <pc:sldLayoutChg chg="del">
          <pc:chgData name="Alejandro Sobrevilla" userId="9710e35f-eb52-41de-9558-0e2474b6233b" providerId="ADAL" clId="{AB75FC74-1842-497B-A444-8BF2C06F8748}" dt="2022-10-16T15:35:11.060" v="608" actId="2696"/>
          <pc:sldLayoutMkLst>
            <pc:docMk/>
            <pc:sldMasterMk cId="3707336008" sldId="2147483648"/>
            <pc:sldLayoutMk cId="843372708" sldId="2147483661"/>
          </pc:sldLayoutMkLst>
        </pc:sldLayoutChg>
        <pc:sldLayoutChg chg="addSp delSp modSp add mod modTransition">
          <pc:chgData name="Alejandro Sobrevilla" userId="9710e35f-eb52-41de-9558-0e2474b6233b" providerId="ADAL" clId="{AB75FC74-1842-497B-A444-8BF2C06F8748}" dt="2022-10-16T15:35:06.869" v="607"/>
          <pc:sldLayoutMkLst>
            <pc:docMk/>
            <pc:sldMasterMk cId="3707336008" sldId="2147483648"/>
            <pc:sldLayoutMk cId="235664994" sldId="2147483662"/>
          </pc:sldLayoutMkLst>
          <pc:spChg chg="mod">
            <ac:chgData name="Alejandro Sobrevilla" userId="9710e35f-eb52-41de-9558-0e2474b6233b" providerId="ADAL" clId="{AB75FC74-1842-497B-A444-8BF2C06F8748}" dt="2022-10-16T15:25:03.680" v="423"/>
            <ac:spMkLst>
              <pc:docMk/>
              <pc:sldMasterMk cId="3707336008" sldId="2147483648"/>
              <pc:sldLayoutMk cId="235664994" sldId="2147483662"/>
              <ac:spMk id="3" creationId="{874A9288-4BB6-A803-2105-62F6882364E8}"/>
            </ac:spMkLst>
          </pc:spChg>
          <pc:spChg chg="mod">
            <ac:chgData name="Alejandro Sobrevilla" userId="9710e35f-eb52-41de-9558-0e2474b6233b" providerId="ADAL" clId="{AB75FC74-1842-497B-A444-8BF2C06F8748}" dt="2022-10-16T15:25:03.680" v="423"/>
            <ac:spMkLst>
              <pc:docMk/>
              <pc:sldMasterMk cId="3707336008" sldId="2147483648"/>
              <pc:sldLayoutMk cId="235664994" sldId="2147483662"/>
              <ac:spMk id="5" creationId="{BAFA574E-F4B5-FC92-96AB-0616881505A4}"/>
            </ac:spMkLst>
          </pc:spChg>
          <pc:spChg chg="mod">
            <ac:chgData name="Alejandro Sobrevilla" userId="9710e35f-eb52-41de-9558-0e2474b6233b" providerId="ADAL" clId="{AB75FC74-1842-497B-A444-8BF2C06F8748}" dt="2022-10-16T15:25:03.680" v="423"/>
            <ac:spMkLst>
              <pc:docMk/>
              <pc:sldMasterMk cId="3707336008" sldId="2147483648"/>
              <pc:sldLayoutMk cId="235664994" sldId="2147483662"/>
              <ac:spMk id="7" creationId="{F9B2F616-ACBC-C8BC-9FDD-BC182BCA9535}"/>
            </ac:spMkLst>
          </pc:spChg>
          <pc:spChg chg="mod">
            <ac:chgData name="Alejandro Sobrevilla" userId="9710e35f-eb52-41de-9558-0e2474b6233b" providerId="ADAL" clId="{AB75FC74-1842-497B-A444-8BF2C06F8748}" dt="2022-10-16T15:35:06.869" v="607"/>
            <ac:spMkLst>
              <pc:docMk/>
              <pc:sldMasterMk cId="3707336008" sldId="2147483648"/>
              <pc:sldLayoutMk cId="235664994" sldId="2147483662"/>
              <ac:spMk id="20" creationId="{1463BF7E-0206-C864-3421-DD23255706BE}"/>
            </ac:spMkLst>
          </pc:spChg>
          <pc:spChg chg="mod">
            <ac:chgData name="Alejandro Sobrevilla" userId="9710e35f-eb52-41de-9558-0e2474b6233b" providerId="ADAL" clId="{AB75FC74-1842-497B-A444-8BF2C06F8748}" dt="2022-10-16T15:35:06.869" v="607"/>
            <ac:spMkLst>
              <pc:docMk/>
              <pc:sldMasterMk cId="3707336008" sldId="2147483648"/>
              <pc:sldLayoutMk cId="235664994" sldId="2147483662"/>
              <ac:spMk id="22" creationId="{18F83973-297B-10CD-80D7-D906326E0190}"/>
            </ac:spMkLst>
          </pc:spChg>
          <pc:spChg chg="mod">
            <ac:chgData name="Alejandro Sobrevilla" userId="9710e35f-eb52-41de-9558-0e2474b6233b" providerId="ADAL" clId="{AB75FC74-1842-497B-A444-8BF2C06F8748}" dt="2022-10-16T15:35:06.869" v="607"/>
            <ac:spMkLst>
              <pc:docMk/>
              <pc:sldMasterMk cId="3707336008" sldId="2147483648"/>
              <pc:sldLayoutMk cId="235664994" sldId="2147483662"/>
              <ac:spMk id="24" creationId="{1F8745C6-DB75-69F2-E0DF-C6171B2863A2}"/>
            </ac:spMkLst>
          </pc:spChg>
          <pc:grpChg chg="add del mod">
            <ac:chgData name="Alejandro Sobrevilla" userId="9710e35f-eb52-41de-9558-0e2474b6233b" providerId="ADAL" clId="{AB75FC74-1842-497B-A444-8BF2C06F8748}" dt="2022-10-16T15:35:06.556" v="606" actId="478"/>
            <ac:grpSpMkLst>
              <pc:docMk/>
              <pc:sldMasterMk cId="3707336008" sldId="2147483648"/>
              <pc:sldLayoutMk cId="235664994" sldId="2147483662"/>
              <ac:grpSpMk id="2" creationId="{644B93AE-C89B-8536-4CE7-7EB13E128DF4}"/>
            </ac:grpSpMkLst>
          </pc:grpChg>
          <pc:grpChg chg="add del mod">
            <ac:chgData name="Alejandro Sobrevilla" userId="9710e35f-eb52-41de-9558-0e2474b6233b" providerId="ADAL" clId="{AB75FC74-1842-497B-A444-8BF2C06F8748}" dt="2022-10-16T15:35:03.940" v="605" actId="478"/>
            <ac:grpSpMkLst>
              <pc:docMk/>
              <pc:sldMasterMk cId="3707336008" sldId="2147483648"/>
              <pc:sldLayoutMk cId="235664994" sldId="2147483662"/>
              <ac:grpSpMk id="6" creationId="{4C318E65-C8BA-6A16-E80D-20C8B403368C}"/>
            </ac:grpSpMkLst>
          </pc:grpChg>
          <pc:grpChg chg="add del mod">
            <ac:chgData name="Alejandro Sobrevilla" userId="9710e35f-eb52-41de-9558-0e2474b6233b" providerId="ADAL" clId="{AB75FC74-1842-497B-A444-8BF2C06F8748}" dt="2022-10-16T15:25:08.067" v="424" actId="478"/>
            <ac:grpSpMkLst>
              <pc:docMk/>
              <pc:sldMasterMk cId="3707336008" sldId="2147483648"/>
              <pc:sldLayoutMk cId="235664994" sldId="2147483662"/>
              <ac:grpSpMk id="16" creationId="{C350B5D3-D952-E33D-C9A4-52BB44BCF74D}"/>
            </ac:grpSpMkLst>
          </pc:grpChg>
          <pc:grpChg chg="add mod">
            <ac:chgData name="Alejandro Sobrevilla" userId="9710e35f-eb52-41de-9558-0e2474b6233b" providerId="ADAL" clId="{AB75FC74-1842-497B-A444-8BF2C06F8748}" dt="2022-10-16T15:35:06.869" v="607"/>
            <ac:grpSpMkLst>
              <pc:docMk/>
              <pc:sldMasterMk cId="3707336008" sldId="2147483648"/>
              <pc:sldLayoutMk cId="235664994" sldId="2147483662"/>
              <ac:grpSpMk id="19" creationId="{4BDD26C7-3D1D-6D16-9654-4DBA31EDDD37}"/>
            </ac:grpSpMkLst>
          </pc:grpChg>
          <pc:grpChg chg="add mod">
            <ac:chgData name="Alejandro Sobrevilla" userId="9710e35f-eb52-41de-9558-0e2474b6233b" providerId="ADAL" clId="{AB75FC74-1842-497B-A444-8BF2C06F8748}" dt="2022-10-16T15:35:06.869" v="607"/>
            <ac:grpSpMkLst>
              <pc:docMk/>
              <pc:sldMasterMk cId="3707336008" sldId="2147483648"/>
              <pc:sldLayoutMk cId="235664994" sldId="2147483662"/>
              <ac:grpSpMk id="23" creationId="{2690F65B-9730-C0C5-8D25-D0465AE73014}"/>
            </ac:grpSpMkLst>
          </pc:grpChg>
          <pc:picChg chg="mod">
            <ac:chgData name="Alejandro Sobrevilla" userId="9710e35f-eb52-41de-9558-0e2474b6233b" providerId="ADAL" clId="{AB75FC74-1842-497B-A444-8BF2C06F8748}" dt="2022-10-16T15:25:03.680" v="423"/>
            <ac:picMkLst>
              <pc:docMk/>
              <pc:sldMasterMk cId="3707336008" sldId="2147483648"/>
              <pc:sldLayoutMk cId="235664994" sldId="2147483662"/>
              <ac:picMk id="4" creationId="{FACA16E7-4E34-55F9-AA7D-3927BA6F3197}"/>
            </ac:picMkLst>
          </pc:picChg>
          <pc:picChg chg="mod">
            <ac:chgData name="Alejandro Sobrevilla" userId="9710e35f-eb52-41de-9558-0e2474b6233b" providerId="ADAL" clId="{AB75FC74-1842-497B-A444-8BF2C06F8748}" dt="2022-10-16T15:25:03.680" v="423"/>
            <ac:picMkLst>
              <pc:docMk/>
              <pc:sldMasterMk cId="3707336008" sldId="2147483648"/>
              <pc:sldLayoutMk cId="235664994" sldId="2147483662"/>
              <ac:picMk id="10" creationId="{0024751D-6E84-5E64-BC34-3BF87BC46426}"/>
            </ac:picMkLst>
          </pc:picChg>
          <pc:picChg chg="mod">
            <ac:chgData name="Alejandro Sobrevilla" userId="9710e35f-eb52-41de-9558-0e2474b6233b" providerId="ADAL" clId="{AB75FC74-1842-497B-A444-8BF2C06F8748}" dt="2022-10-16T15:25:03.680" v="423"/>
            <ac:picMkLst>
              <pc:docMk/>
              <pc:sldMasterMk cId="3707336008" sldId="2147483648"/>
              <pc:sldLayoutMk cId="235664994" sldId="2147483662"/>
              <ac:picMk id="11" creationId="{29EEEC1C-CABD-267C-1AEF-5AAD2B623E45}"/>
            </ac:picMkLst>
          </pc:picChg>
          <pc:picChg chg="add mod">
            <ac:chgData name="Alejandro Sobrevilla" userId="9710e35f-eb52-41de-9558-0e2474b6233b" providerId="ADAL" clId="{AB75FC74-1842-497B-A444-8BF2C06F8748}" dt="2022-10-16T15:25:56.297" v="436" actId="1076"/>
            <ac:picMkLst>
              <pc:docMk/>
              <pc:sldMasterMk cId="3707336008" sldId="2147483648"/>
              <pc:sldLayoutMk cId="235664994" sldId="2147483662"/>
              <ac:picMk id="12" creationId="{C5D6CA63-983B-F4BE-E26E-1289A8FF8C6D}"/>
            </ac:picMkLst>
          </pc:picChg>
          <pc:picChg chg="add mod">
            <ac:chgData name="Alejandro Sobrevilla" userId="9710e35f-eb52-41de-9558-0e2474b6233b" providerId="ADAL" clId="{AB75FC74-1842-497B-A444-8BF2C06F8748}" dt="2022-10-16T15:25:03.680" v="423"/>
            <ac:picMkLst>
              <pc:docMk/>
              <pc:sldMasterMk cId="3707336008" sldId="2147483648"/>
              <pc:sldLayoutMk cId="235664994" sldId="2147483662"/>
              <ac:picMk id="13" creationId="{005F0CEA-5CC2-378F-E6B9-93847EF73C5F}"/>
            </ac:picMkLst>
          </pc:picChg>
          <pc:picChg chg="add mod">
            <ac:chgData name="Alejandro Sobrevilla" userId="9710e35f-eb52-41de-9558-0e2474b6233b" providerId="ADAL" clId="{AB75FC74-1842-497B-A444-8BF2C06F8748}" dt="2022-10-16T15:25:03.680" v="423"/>
            <ac:picMkLst>
              <pc:docMk/>
              <pc:sldMasterMk cId="3707336008" sldId="2147483648"/>
              <pc:sldLayoutMk cId="235664994" sldId="2147483662"/>
              <ac:picMk id="14" creationId="{FA9BCB54-7656-5C49-B947-7DFF868CF2F4}"/>
            </ac:picMkLst>
          </pc:picChg>
          <pc:picChg chg="add mod">
            <ac:chgData name="Alejandro Sobrevilla" userId="9710e35f-eb52-41de-9558-0e2474b6233b" providerId="ADAL" clId="{AB75FC74-1842-497B-A444-8BF2C06F8748}" dt="2022-10-16T15:25:03.680" v="423"/>
            <ac:picMkLst>
              <pc:docMk/>
              <pc:sldMasterMk cId="3707336008" sldId="2147483648"/>
              <pc:sldLayoutMk cId="235664994" sldId="2147483662"/>
              <ac:picMk id="15" creationId="{D67E70F1-8EE4-4A4B-CF67-3C96DBEFCF1A}"/>
            </ac:picMkLst>
          </pc:picChg>
          <pc:picChg chg="mod">
            <ac:chgData name="Alejandro Sobrevilla" userId="9710e35f-eb52-41de-9558-0e2474b6233b" providerId="ADAL" clId="{AB75FC74-1842-497B-A444-8BF2C06F8748}" dt="2022-10-16T15:25:03.680" v="423"/>
            <ac:picMkLst>
              <pc:docMk/>
              <pc:sldMasterMk cId="3707336008" sldId="2147483648"/>
              <pc:sldLayoutMk cId="235664994" sldId="2147483662"/>
              <ac:picMk id="17" creationId="{360CD04A-8891-D40C-B11F-72D5B7AE262A}"/>
            </ac:picMkLst>
          </pc:picChg>
          <pc:picChg chg="mod">
            <ac:chgData name="Alejandro Sobrevilla" userId="9710e35f-eb52-41de-9558-0e2474b6233b" providerId="ADAL" clId="{AB75FC74-1842-497B-A444-8BF2C06F8748}" dt="2022-10-16T15:25:03.680" v="423"/>
            <ac:picMkLst>
              <pc:docMk/>
              <pc:sldMasterMk cId="3707336008" sldId="2147483648"/>
              <pc:sldLayoutMk cId="235664994" sldId="2147483662"/>
              <ac:picMk id="18" creationId="{F3B08642-FA19-1929-5B5A-0D81A1E95257}"/>
            </ac:picMkLst>
          </pc:picChg>
          <pc:picChg chg="mod">
            <ac:chgData name="Alejandro Sobrevilla" userId="9710e35f-eb52-41de-9558-0e2474b6233b" providerId="ADAL" clId="{AB75FC74-1842-497B-A444-8BF2C06F8748}" dt="2022-10-16T15:35:06.869" v="607"/>
            <ac:picMkLst>
              <pc:docMk/>
              <pc:sldMasterMk cId="3707336008" sldId="2147483648"/>
              <pc:sldLayoutMk cId="235664994" sldId="2147483662"/>
              <ac:picMk id="21" creationId="{7BF64124-27D1-F92E-9086-FA55E88404BC}"/>
            </ac:picMkLst>
          </pc:picChg>
          <pc:picChg chg="mod">
            <ac:chgData name="Alejandro Sobrevilla" userId="9710e35f-eb52-41de-9558-0e2474b6233b" providerId="ADAL" clId="{AB75FC74-1842-497B-A444-8BF2C06F8748}" dt="2022-10-16T15:35:06.869" v="607"/>
            <ac:picMkLst>
              <pc:docMk/>
              <pc:sldMasterMk cId="3707336008" sldId="2147483648"/>
              <pc:sldLayoutMk cId="235664994" sldId="2147483662"/>
              <ac:picMk id="25" creationId="{4F34804F-B468-44A4-C822-18E42ED98D1D}"/>
            </ac:picMkLst>
          </pc:picChg>
          <pc:picChg chg="mod">
            <ac:chgData name="Alejandro Sobrevilla" userId="9710e35f-eb52-41de-9558-0e2474b6233b" providerId="ADAL" clId="{AB75FC74-1842-497B-A444-8BF2C06F8748}" dt="2022-10-16T15:35:06.869" v="607"/>
            <ac:picMkLst>
              <pc:docMk/>
              <pc:sldMasterMk cId="3707336008" sldId="2147483648"/>
              <pc:sldLayoutMk cId="235664994" sldId="2147483662"/>
              <ac:picMk id="26" creationId="{E62009D4-3BA5-BB25-79E1-CA232AD6AAC7}"/>
            </ac:picMkLst>
          </pc:picChg>
        </pc:sldLayoutChg>
        <pc:sldLayoutChg chg="addSp delSp modSp add mod modTransition">
          <pc:chgData name="Alejandro Sobrevilla" userId="9710e35f-eb52-41de-9558-0e2474b6233b" providerId="ADAL" clId="{AB75FC74-1842-497B-A444-8BF2C06F8748}" dt="2022-10-16T15:34:59.831" v="604"/>
          <pc:sldLayoutMkLst>
            <pc:docMk/>
            <pc:sldMasterMk cId="3707336008" sldId="2147483648"/>
            <pc:sldLayoutMk cId="164050680" sldId="2147483663"/>
          </pc:sldLayoutMkLst>
          <pc:spChg chg="del mod">
            <ac:chgData name="Alejandro Sobrevilla" userId="9710e35f-eb52-41de-9558-0e2474b6233b" providerId="ADAL" clId="{AB75FC74-1842-497B-A444-8BF2C06F8748}" dt="2022-10-16T15:34:56.996" v="601" actId="478"/>
            <ac:spMkLst>
              <pc:docMk/>
              <pc:sldMasterMk cId="3707336008" sldId="2147483648"/>
              <pc:sldLayoutMk cId="164050680" sldId="2147483663"/>
              <ac:spMk id="7" creationId="{F9B2F616-ACBC-C8BC-9FDD-BC182BCA9535}"/>
            </ac:spMkLst>
          </pc:spChg>
          <pc:spChg chg="mod">
            <ac:chgData name="Alejandro Sobrevilla" userId="9710e35f-eb52-41de-9558-0e2474b6233b" providerId="ADAL" clId="{AB75FC74-1842-497B-A444-8BF2C06F8748}" dt="2022-10-16T15:34:59.831" v="604"/>
            <ac:spMkLst>
              <pc:docMk/>
              <pc:sldMasterMk cId="3707336008" sldId="2147483648"/>
              <pc:sldLayoutMk cId="164050680" sldId="2147483663"/>
              <ac:spMk id="17" creationId="{12617F42-E860-21C9-CECF-AA57D12FB8F4}"/>
            </ac:spMkLst>
          </pc:spChg>
          <pc:spChg chg="mod">
            <ac:chgData name="Alejandro Sobrevilla" userId="9710e35f-eb52-41de-9558-0e2474b6233b" providerId="ADAL" clId="{AB75FC74-1842-497B-A444-8BF2C06F8748}" dt="2022-10-16T15:34:59.831" v="604"/>
            <ac:spMkLst>
              <pc:docMk/>
              <pc:sldMasterMk cId="3707336008" sldId="2147483648"/>
              <pc:sldLayoutMk cId="164050680" sldId="2147483663"/>
              <ac:spMk id="19" creationId="{A06ACAE6-FAFE-612B-DA61-E420B44781D7}"/>
            </ac:spMkLst>
          </pc:spChg>
          <pc:spChg chg="mod">
            <ac:chgData name="Alejandro Sobrevilla" userId="9710e35f-eb52-41de-9558-0e2474b6233b" providerId="ADAL" clId="{AB75FC74-1842-497B-A444-8BF2C06F8748}" dt="2022-10-16T15:34:59.831" v="604"/>
            <ac:spMkLst>
              <pc:docMk/>
              <pc:sldMasterMk cId="3707336008" sldId="2147483648"/>
              <pc:sldLayoutMk cId="164050680" sldId="2147483663"/>
              <ac:spMk id="21" creationId="{2F6983D2-F342-EF28-5BF9-18193202A122}"/>
            </ac:spMkLst>
          </pc:spChg>
          <pc:grpChg chg="del">
            <ac:chgData name="Alejandro Sobrevilla" userId="9710e35f-eb52-41de-9558-0e2474b6233b" providerId="ADAL" clId="{AB75FC74-1842-497B-A444-8BF2C06F8748}" dt="2022-10-16T15:34:58.332" v="603" actId="478"/>
            <ac:grpSpMkLst>
              <pc:docMk/>
              <pc:sldMasterMk cId="3707336008" sldId="2147483648"/>
              <pc:sldLayoutMk cId="164050680" sldId="2147483663"/>
              <ac:grpSpMk id="2" creationId="{644B93AE-C89B-8536-4CE7-7EB13E128DF4}"/>
            </ac:grpSpMkLst>
          </pc:grpChg>
          <pc:grpChg chg="del">
            <ac:chgData name="Alejandro Sobrevilla" userId="9710e35f-eb52-41de-9558-0e2474b6233b" providerId="ADAL" clId="{AB75FC74-1842-497B-A444-8BF2C06F8748}" dt="2022-10-16T15:34:57.740" v="602" actId="478"/>
            <ac:grpSpMkLst>
              <pc:docMk/>
              <pc:sldMasterMk cId="3707336008" sldId="2147483648"/>
              <pc:sldLayoutMk cId="164050680" sldId="2147483663"/>
              <ac:grpSpMk id="6" creationId="{4C318E65-C8BA-6A16-E80D-20C8B403368C}"/>
            </ac:grpSpMkLst>
          </pc:grpChg>
          <pc:grpChg chg="add mod">
            <ac:chgData name="Alejandro Sobrevilla" userId="9710e35f-eb52-41de-9558-0e2474b6233b" providerId="ADAL" clId="{AB75FC74-1842-497B-A444-8BF2C06F8748}" dt="2022-10-16T15:34:59.831" v="604"/>
            <ac:grpSpMkLst>
              <pc:docMk/>
              <pc:sldMasterMk cId="3707336008" sldId="2147483648"/>
              <pc:sldLayoutMk cId="164050680" sldId="2147483663"/>
              <ac:grpSpMk id="16" creationId="{17F6FD73-FB11-F016-62D4-242314032CE1}"/>
            </ac:grpSpMkLst>
          </pc:grpChg>
          <pc:grpChg chg="add mod">
            <ac:chgData name="Alejandro Sobrevilla" userId="9710e35f-eb52-41de-9558-0e2474b6233b" providerId="ADAL" clId="{AB75FC74-1842-497B-A444-8BF2C06F8748}" dt="2022-10-16T15:34:59.831" v="604"/>
            <ac:grpSpMkLst>
              <pc:docMk/>
              <pc:sldMasterMk cId="3707336008" sldId="2147483648"/>
              <pc:sldLayoutMk cId="164050680" sldId="2147483663"/>
              <ac:grpSpMk id="20" creationId="{03016085-DA1E-55E0-F836-194E3FD7EF5B}"/>
            </ac:grpSpMkLst>
          </pc:grpChg>
          <pc:picChg chg="del mod ord">
            <ac:chgData name="Alejandro Sobrevilla" userId="9710e35f-eb52-41de-9558-0e2474b6233b" providerId="ADAL" clId="{AB75FC74-1842-497B-A444-8BF2C06F8748}" dt="2022-10-16T15:25:33.472" v="429" actId="478"/>
            <ac:picMkLst>
              <pc:docMk/>
              <pc:sldMasterMk cId="3707336008" sldId="2147483648"/>
              <pc:sldLayoutMk cId="164050680" sldId="2147483663"/>
              <ac:picMk id="12" creationId="{C5D6CA63-983B-F4BE-E26E-1289A8FF8C6D}"/>
            </ac:picMkLst>
          </pc:picChg>
          <pc:picChg chg="mod">
            <ac:chgData name="Alejandro Sobrevilla" userId="9710e35f-eb52-41de-9558-0e2474b6233b" providerId="ADAL" clId="{AB75FC74-1842-497B-A444-8BF2C06F8748}" dt="2022-10-16T15:34:59.831" v="604"/>
            <ac:picMkLst>
              <pc:docMk/>
              <pc:sldMasterMk cId="3707336008" sldId="2147483648"/>
              <pc:sldLayoutMk cId="164050680" sldId="2147483663"/>
              <ac:picMk id="18" creationId="{FFBC7021-D6E6-0B2C-BE80-C64560739BE7}"/>
            </ac:picMkLst>
          </pc:picChg>
          <pc:picChg chg="mod">
            <ac:chgData name="Alejandro Sobrevilla" userId="9710e35f-eb52-41de-9558-0e2474b6233b" providerId="ADAL" clId="{AB75FC74-1842-497B-A444-8BF2C06F8748}" dt="2022-10-16T15:34:59.831" v="604"/>
            <ac:picMkLst>
              <pc:docMk/>
              <pc:sldMasterMk cId="3707336008" sldId="2147483648"/>
              <pc:sldLayoutMk cId="164050680" sldId="2147483663"/>
              <ac:picMk id="22" creationId="{280E2FD7-62F0-8C4F-9E95-B899725F3C66}"/>
            </ac:picMkLst>
          </pc:picChg>
          <pc:picChg chg="mod">
            <ac:chgData name="Alejandro Sobrevilla" userId="9710e35f-eb52-41de-9558-0e2474b6233b" providerId="ADAL" clId="{AB75FC74-1842-497B-A444-8BF2C06F8748}" dt="2022-10-16T15:34:59.831" v="604"/>
            <ac:picMkLst>
              <pc:docMk/>
              <pc:sldMasterMk cId="3707336008" sldId="2147483648"/>
              <pc:sldLayoutMk cId="164050680" sldId="2147483663"/>
              <ac:picMk id="23" creationId="{791EC8AA-EE3A-F13C-4218-7AF64F5079A4}"/>
            </ac:picMkLst>
          </pc:picChg>
        </pc:sldLayoutChg>
        <pc:sldLayoutChg chg="addSp modSp add mod modTransition">
          <pc:chgData name="Alejandro Sobrevilla" userId="9710e35f-eb52-41de-9558-0e2474b6233b" providerId="ADAL" clId="{AB75FC74-1842-497B-A444-8BF2C06F8748}" dt="2022-10-16T15:44:42.716" v="752" actId="1076"/>
          <pc:sldLayoutMkLst>
            <pc:docMk/>
            <pc:sldMasterMk cId="3707336008" sldId="2147483648"/>
            <pc:sldLayoutMk cId="2065480236" sldId="2147483664"/>
          </pc:sldLayoutMkLst>
          <pc:picChg chg="add mod">
            <ac:chgData name="Alejandro Sobrevilla" userId="9710e35f-eb52-41de-9558-0e2474b6233b" providerId="ADAL" clId="{AB75FC74-1842-497B-A444-8BF2C06F8748}" dt="2022-10-16T15:44:42.716" v="752" actId="1076"/>
            <ac:picMkLst>
              <pc:docMk/>
              <pc:sldMasterMk cId="3707336008" sldId="2147483648"/>
              <pc:sldLayoutMk cId="2065480236" sldId="2147483664"/>
              <ac:picMk id="2" creationId="{5037DD19-EDAE-5268-E6B4-F5616B6A55BA}"/>
            </ac:picMkLst>
          </pc:picChg>
          <pc:picChg chg="mod">
            <ac:chgData name="Alejandro Sobrevilla" userId="9710e35f-eb52-41de-9558-0e2474b6233b" providerId="ADAL" clId="{AB75FC74-1842-497B-A444-8BF2C06F8748}" dt="2022-10-16T15:43:30.360" v="733" actId="1037"/>
            <ac:picMkLst>
              <pc:docMk/>
              <pc:sldMasterMk cId="3707336008" sldId="2147483648"/>
              <pc:sldLayoutMk cId="2065480236" sldId="2147483664"/>
              <ac:picMk id="12" creationId="{C5D6CA63-983B-F4BE-E26E-1289A8FF8C6D}"/>
            </ac:picMkLst>
          </pc:picChg>
          <pc:picChg chg="mod">
            <ac:chgData name="Alejandro Sobrevilla" userId="9710e35f-eb52-41de-9558-0e2474b6233b" providerId="ADAL" clId="{AB75FC74-1842-497B-A444-8BF2C06F8748}" dt="2022-10-16T15:43:14.533" v="699" actId="1076"/>
            <ac:picMkLst>
              <pc:docMk/>
              <pc:sldMasterMk cId="3707336008" sldId="2147483648"/>
              <pc:sldLayoutMk cId="2065480236" sldId="2147483664"/>
              <ac:picMk id="14" creationId="{FA9BCB54-7656-5C49-B947-7DFF868CF2F4}"/>
            </ac:picMkLst>
          </pc:picChg>
          <pc:picChg chg="mod">
            <ac:chgData name="Alejandro Sobrevilla" userId="9710e35f-eb52-41de-9558-0e2474b6233b" providerId="ADAL" clId="{AB75FC74-1842-497B-A444-8BF2C06F8748}" dt="2022-10-16T15:43:20.943" v="700" actId="1076"/>
            <ac:picMkLst>
              <pc:docMk/>
              <pc:sldMasterMk cId="3707336008" sldId="2147483648"/>
              <pc:sldLayoutMk cId="2065480236" sldId="2147483664"/>
              <ac:picMk id="15" creationId="{D67E70F1-8EE4-4A4B-CF67-3C96DBEFCF1A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245E236-E17F-0BF8-730D-7C47F0EE2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BB2ADA7-71CF-DB88-DCC4-71327E5C13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0B3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6757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245E236-E17F-0BF8-730D-7C47F0EE2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BB2ADA7-71CF-DB88-DCC4-71327E5C13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0B3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C5D6CA63-983B-F4BE-E26E-1289A8FF8C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433" y="752689"/>
            <a:ext cx="11356108" cy="6171299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005F0CEA-5CC2-378F-E6B9-93847EF73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51" t="94846"/>
          <a:stretch/>
        </p:blipFill>
        <p:spPr>
          <a:xfrm>
            <a:off x="0" y="6504544"/>
            <a:ext cx="12192001" cy="353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FA9BCB54-7656-5C49-B947-7DFF868CF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7024" t="37938"/>
          <a:stretch/>
        </p:blipFill>
        <p:spPr>
          <a:xfrm>
            <a:off x="10576874" y="2601798"/>
            <a:ext cx="1615127" cy="4256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D67E70F1-8EE4-4A4B-CF67-3C96DBEFCF1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53872" y="3295650"/>
            <a:ext cx="1514475" cy="3562350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4BDD26C7-3D1D-6D16-9654-4DBA31EDDD37}"/>
              </a:ext>
            </a:extLst>
          </p:cNvPr>
          <p:cNvGrpSpPr/>
          <p:nvPr userDrawn="1"/>
        </p:nvGrpSpPr>
        <p:grpSpPr>
          <a:xfrm>
            <a:off x="3326647" y="262224"/>
            <a:ext cx="8333295" cy="635996"/>
            <a:chOff x="2479248" y="1756365"/>
            <a:chExt cx="8333295" cy="635996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1463BF7E-0206-C864-3421-DD23255706BE}"/>
                </a:ext>
              </a:extLst>
            </p:cNvPr>
            <p:cNvSpPr/>
            <p:nvPr/>
          </p:nvSpPr>
          <p:spPr>
            <a:xfrm>
              <a:off x="2479248" y="1756365"/>
              <a:ext cx="8333295" cy="635996"/>
            </a:xfrm>
            <a:prstGeom prst="roundRect">
              <a:avLst/>
            </a:prstGeom>
            <a:solidFill>
              <a:srgbClr val="301048"/>
            </a:solidFill>
            <a:ln w="19050">
              <a:solidFill>
                <a:srgbClr val="45166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7BF64124-27D1-F92E-9086-FA55E8840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04634" y="1822353"/>
              <a:ext cx="475031" cy="475031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18F83973-297B-10CD-80D7-D906326E0190}"/>
                </a:ext>
              </a:extLst>
            </p:cNvPr>
            <p:cNvSpPr txBox="1"/>
            <p:nvPr/>
          </p:nvSpPr>
          <p:spPr>
            <a:xfrm>
              <a:off x="3289018" y="1847596"/>
              <a:ext cx="7362216" cy="544765"/>
            </a:xfrm>
            <a:prstGeom prst="rect">
              <a:avLst/>
            </a:prstGeom>
            <a:noFill/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s-419" kern="0" dirty="0">
                  <a:solidFill>
                    <a:schemeClr val="bg1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Estrategias para implementar las TIC en el aula de clase como herramientas facilitadoras de la gestión pedagógica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690F65B-9730-C0C5-8D25-D0465AE73014}"/>
              </a:ext>
            </a:extLst>
          </p:cNvPr>
          <p:cNvGrpSpPr/>
          <p:nvPr userDrawn="1"/>
        </p:nvGrpSpPr>
        <p:grpSpPr>
          <a:xfrm>
            <a:off x="137434" y="-146255"/>
            <a:ext cx="3151584" cy="1240402"/>
            <a:chOff x="4464496" y="561324"/>
            <a:chExt cx="3151584" cy="1240402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1F8745C6-DB75-69F2-E0DF-C6171B2863A2}"/>
                </a:ext>
              </a:extLst>
            </p:cNvPr>
            <p:cNvSpPr txBox="1"/>
            <p:nvPr/>
          </p:nvSpPr>
          <p:spPr>
            <a:xfrm>
              <a:off x="4878419" y="969803"/>
              <a:ext cx="2361367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s-419"/>
              </a:defPPr>
              <a:lvl1pPr>
                <a:defRPr sz="4400" b="1">
                  <a:ln w="19050">
                    <a:solidFill>
                      <a:srgbClr val="D416AB"/>
                    </a:solidFill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Poppins Black" panose="00000A00000000000000" pitchFamily="2" charset="0"/>
                  <a:cs typeface="Poppins Black" panose="00000A00000000000000" pitchFamily="2" charset="0"/>
                </a:defRPr>
              </a:lvl1pPr>
            </a:lstStyle>
            <a:p>
              <a:r>
                <a:rPr lang="es-419" sz="3200" dirty="0" err="1"/>
                <a:t>Jeopardy</a:t>
              </a:r>
              <a:endParaRPr lang="es-419" sz="3200" dirty="0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4F34804F-B468-44A4-C822-18E42ED98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64496" y="707579"/>
              <a:ext cx="827846" cy="1094147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E62009D4-3BA5-BB25-79E1-CA232AD6A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63492" y="561324"/>
              <a:ext cx="752588" cy="1094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66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245E236-E17F-0BF8-730D-7C47F0EE2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BB2ADA7-71CF-DB88-DCC4-71327E5C13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0B3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C5D6CA63-983B-F4BE-E26E-1289A8FF8C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1506" y="752689"/>
            <a:ext cx="11356108" cy="6171299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005F0CEA-5CC2-378F-E6B9-93847EF73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051" t="94846"/>
          <a:stretch/>
        </p:blipFill>
        <p:spPr>
          <a:xfrm>
            <a:off x="0" y="6504544"/>
            <a:ext cx="12192001" cy="353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FA9BCB54-7656-5C49-B947-7DFF868CF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87024" t="37938"/>
          <a:stretch/>
        </p:blipFill>
        <p:spPr>
          <a:xfrm>
            <a:off x="11115119" y="2601797"/>
            <a:ext cx="1615127" cy="4256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D67E70F1-8EE4-4A4B-CF67-3C96DBEFCF1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60677" y="3295649"/>
            <a:ext cx="1514475" cy="3562350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4BDD26C7-3D1D-6D16-9654-4DBA31EDDD37}"/>
              </a:ext>
            </a:extLst>
          </p:cNvPr>
          <p:cNvGrpSpPr/>
          <p:nvPr userDrawn="1"/>
        </p:nvGrpSpPr>
        <p:grpSpPr>
          <a:xfrm>
            <a:off x="3326647" y="262224"/>
            <a:ext cx="8333295" cy="635996"/>
            <a:chOff x="2479248" y="1756365"/>
            <a:chExt cx="8333295" cy="635996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1463BF7E-0206-C864-3421-DD23255706BE}"/>
                </a:ext>
              </a:extLst>
            </p:cNvPr>
            <p:cNvSpPr/>
            <p:nvPr/>
          </p:nvSpPr>
          <p:spPr>
            <a:xfrm>
              <a:off x="2479248" y="1756365"/>
              <a:ext cx="8333295" cy="635996"/>
            </a:xfrm>
            <a:prstGeom prst="roundRect">
              <a:avLst/>
            </a:prstGeom>
            <a:solidFill>
              <a:srgbClr val="301048"/>
            </a:solidFill>
            <a:ln w="19050">
              <a:solidFill>
                <a:srgbClr val="45166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7BF64124-27D1-F92E-9086-FA55E8840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04634" y="1822353"/>
              <a:ext cx="475031" cy="475031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18F83973-297B-10CD-80D7-D906326E0190}"/>
                </a:ext>
              </a:extLst>
            </p:cNvPr>
            <p:cNvSpPr txBox="1"/>
            <p:nvPr/>
          </p:nvSpPr>
          <p:spPr>
            <a:xfrm>
              <a:off x="3289018" y="1847596"/>
              <a:ext cx="7362216" cy="544765"/>
            </a:xfrm>
            <a:prstGeom prst="rect">
              <a:avLst/>
            </a:prstGeom>
            <a:noFill/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s-419" kern="0" dirty="0">
                  <a:solidFill>
                    <a:schemeClr val="bg1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Estrategias para implementar las TIC en el aula de clase como herramientas facilitadoras de la gestión pedagógica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690F65B-9730-C0C5-8D25-D0465AE73014}"/>
              </a:ext>
            </a:extLst>
          </p:cNvPr>
          <p:cNvGrpSpPr/>
          <p:nvPr userDrawn="1"/>
        </p:nvGrpSpPr>
        <p:grpSpPr>
          <a:xfrm>
            <a:off x="137434" y="-146255"/>
            <a:ext cx="3151584" cy="1240402"/>
            <a:chOff x="4464496" y="561324"/>
            <a:chExt cx="3151584" cy="1240402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1F8745C6-DB75-69F2-E0DF-C6171B2863A2}"/>
                </a:ext>
              </a:extLst>
            </p:cNvPr>
            <p:cNvSpPr txBox="1"/>
            <p:nvPr/>
          </p:nvSpPr>
          <p:spPr>
            <a:xfrm>
              <a:off x="4878419" y="969803"/>
              <a:ext cx="2361367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s-419"/>
              </a:defPPr>
              <a:lvl1pPr>
                <a:defRPr sz="4400" b="1">
                  <a:ln w="19050">
                    <a:solidFill>
                      <a:srgbClr val="D416AB"/>
                    </a:solidFill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Poppins Black" panose="00000A00000000000000" pitchFamily="2" charset="0"/>
                  <a:cs typeface="Poppins Black" panose="00000A00000000000000" pitchFamily="2" charset="0"/>
                </a:defRPr>
              </a:lvl1pPr>
            </a:lstStyle>
            <a:p>
              <a:r>
                <a:rPr lang="es-419" sz="3200" dirty="0" err="1"/>
                <a:t>Jeopardy</a:t>
              </a:r>
              <a:endParaRPr lang="es-419" sz="3200" dirty="0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4F34804F-B468-44A4-C822-18E42ED98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64496" y="707579"/>
              <a:ext cx="827846" cy="1094147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E62009D4-3BA5-BB25-79E1-CA232AD6A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63492" y="561324"/>
              <a:ext cx="752588" cy="1094147"/>
            </a:xfrm>
            <a:prstGeom prst="rect">
              <a:avLst/>
            </a:prstGeom>
          </p:spPr>
        </p:pic>
      </p:grpSp>
      <p:pic>
        <p:nvPicPr>
          <p:cNvPr id="2" name="Gráfico 1">
            <a:extLst>
              <a:ext uri="{FF2B5EF4-FFF2-40B4-BE49-F238E27FC236}">
                <a16:creationId xmlns:a16="http://schemas.microsoft.com/office/drawing/2014/main" id="{5037DD19-EDAE-5268-E6B4-F5616B6A55B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80330" y="1555932"/>
            <a:ext cx="6511776" cy="27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80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245E236-E17F-0BF8-730D-7C47F0EE2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BB2ADA7-71CF-DB88-DCC4-71327E5C13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0B3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05F0CEA-5CC2-378F-E6B9-93847EF73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051" t="94846"/>
          <a:stretch/>
        </p:blipFill>
        <p:spPr>
          <a:xfrm>
            <a:off x="0" y="6504544"/>
            <a:ext cx="12192001" cy="353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FA9BCB54-7656-5C49-B947-7DFF868CF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024" t="37938"/>
          <a:stretch/>
        </p:blipFill>
        <p:spPr>
          <a:xfrm>
            <a:off x="10576874" y="2601798"/>
            <a:ext cx="1615127" cy="4256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D67E70F1-8EE4-4A4B-CF67-3C96DBEFCF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53872" y="3295650"/>
            <a:ext cx="1514475" cy="356235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17F6FD73-FB11-F016-62D4-242314032CE1}"/>
              </a:ext>
            </a:extLst>
          </p:cNvPr>
          <p:cNvGrpSpPr/>
          <p:nvPr userDrawn="1"/>
        </p:nvGrpSpPr>
        <p:grpSpPr>
          <a:xfrm>
            <a:off x="3326647" y="262224"/>
            <a:ext cx="8333295" cy="635996"/>
            <a:chOff x="2479248" y="1756365"/>
            <a:chExt cx="8333295" cy="635996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12617F42-E860-21C9-CECF-AA57D12FB8F4}"/>
                </a:ext>
              </a:extLst>
            </p:cNvPr>
            <p:cNvSpPr/>
            <p:nvPr/>
          </p:nvSpPr>
          <p:spPr>
            <a:xfrm>
              <a:off x="2479248" y="1756365"/>
              <a:ext cx="8333295" cy="635996"/>
            </a:xfrm>
            <a:prstGeom prst="roundRect">
              <a:avLst/>
            </a:prstGeom>
            <a:solidFill>
              <a:srgbClr val="301048"/>
            </a:solidFill>
            <a:ln w="19050">
              <a:solidFill>
                <a:srgbClr val="45166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FFBC7021-D6E6-0B2C-BE80-C64560739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04634" y="1822353"/>
              <a:ext cx="475031" cy="475031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06ACAE6-FAFE-612B-DA61-E420B44781D7}"/>
                </a:ext>
              </a:extLst>
            </p:cNvPr>
            <p:cNvSpPr txBox="1"/>
            <p:nvPr/>
          </p:nvSpPr>
          <p:spPr>
            <a:xfrm>
              <a:off x="3289018" y="1847596"/>
              <a:ext cx="7362216" cy="544765"/>
            </a:xfrm>
            <a:prstGeom prst="rect">
              <a:avLst/>
            </a:prstGeom>
            <a:noFill/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s-419" kern="0" dirty="0">
                  <a:solidFill>
                    <a:schemeClr val="bg1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Estrategias para implementar las TIC en el aula de clase como herramientas facilitadoras de la gestión pedagógica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03016085-DA1E-55E0-F836-194E3FD7EF5B}"/>
              </a:ext>
            </a:extLst>
          </p:cNvPr>
          <p:cNvGrpSpPr/>
          <p:nvPr userDrawn="1"/>
        </p:nvGrpSpPr>
        <p:grpSpPr>
          <a:xfrm>
            <a:off x="137434" y="-146255"/>
            <a:ext cx="3151584" cy="1240402"/>
            <a:chOff x="4464496" y="561324"/>
            <a:chExt cx="3151584" cy="1240402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F6983D2-F342-EF28-5BF9-18193202A122}"/>
                </a:ext>
              </a:extLst>
            </p:cNvPr>
            <p:cNvSpPr txBox="1"/>
            <p:nvPr/>
          </p:nvSpPr>
          <p:spPr>
            <a:xfrm>
              <a:off x="4878419" y="969803"/>
              <a:ext cx="2361367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es-419"/>
              </a:defPPr>
              <a:lvl1pPr>
                <a:defRPr sz="4400" b="1">
                  <a:ln w="19050">
                    <a:solidFill>
                      <a:srgbClr val="D416AB"/>
                    </a:solidFill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Poppins Black" panose="00000A00000000000000" pitchFamily="2" charset="0"/>
                  <a:cs typeface="Poppins Black" panose="00000A00000000000000" pitchFamily="2" charset="0"/>
                </a:defRPr>
              </a:lvl1pPr>
            </a:lstStyle>
            <a:p>
              <a:r>
                <a:rPr lang="es-419" sz="3200" dirty="0" err="1"/>
                <a:t>Jeopardy</a:t>
              </a:r>
              <a:endParaRPr lang="es-419" sz="3200" dirty="0"/>
            </a:p>
          </p:txBody>
        </p:sp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280E2FD7-62F0-8C4F-9E95-B899725F3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64496" y="707579"/>
              <a:ext cx="827846" cy="1094147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791EC8AA-EE3A-F13C-4218-7AF64F507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863492" y="561324"/>
              <a:ext cx="752588" cy="1094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050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245E236-E17F-0BF8-730D-7C47F0EE2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54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CE7B20-F91B-D909-54E1-9F37A729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84ADD9-FB38-1473-BB06-F1561B8C9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37E196-1665-179D-AFC5-DE0CC0FB0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A132-3B54-41DD-BD1A-1855DB49A056}" type="datetimeFigureOut">
              <a:rPr lang="es-419" smtClean="0"/>
              <a:t>17/10/2022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F19EA-E21B-6203-47D7-82F047602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FADDC-C8F9-1752-588D-EF0E4235D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2696-5BBB-4D6A-963F-FF19974B397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0733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63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0.png"/><Relationship Id="rId18" Type="http://schemas.openxmlformats.org/officeDocument/2006/relationships/image" Target="../media/image11.svg"/><Relationship Id="rId3" Type="http://schemas.openxmlformats.org/officeDocument/2006/relationships/image" Target="../media/image2.png"/><Relationship Id="rId21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9.svg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23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7.svg"/><Relationship Id="rId19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21.svg"/><Relationship Id="rId22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svg"/><Relationship Id="rId18" Type="http://schemas.openxmlformats.org/officeDocument/2006/relationships/image" Target="../media/image26.png"/><Relationship Id="rId3" Type="http://schemas.openxmlformats.org/officeDocument/2006/relationships/image" Target="../media/image17.svg"/><Relationship Id="rId7" Type="http://schemas.openxmlformats.org/officeDocument/2006/relationships/image" Target="../media/image37.svg"/><Relationship Id="rId12" Type="http://schemas.openxmlformats.org/officeDocument/2006/relationships/image" Target="../media/image32.png"/><Relationship Id="rId17" Type="http://schemas.openxmlformats.org/officeDocument/2006/relationships/audio" Target="../media/audio5.wav"/><Relationship Id="rId2" Type="http://schemas.openxmlformats.org/officeDocument/2006/relationships/image" Target="../media/image16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19.svg"/><Relationship Id="rId15" Type="http://schemas.openxmlformats.org/officeDocument/2006/relationships/image" Target="../media/image43.svg"/><Relationship Id="rId10" Type="http://schemas.openxmlformats.org/officeDocument/2006/relationships/image" Target="../media/image40.png"/><Relationship Id="rId19" Type="http://schemas.openxmlformats.org/officeDocument/2006/relationships/image" Target="../media/image27.svg"/><Relationship Id="rId4" Type="http://schemas.openxmlformats.org/officeDocument/2006/relationships/image" Target="../media/image18.png"/><Relationship Id="rId9" Type="http://schemas.openxmlformats.org/officeDocument/2006/relationships/image" Target="../media/image21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2.png"/><Relationship Id="rId1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18.png"/><Relationship Id="rId12" Type="http://schemas.openxmlformats.org/officeDocument/2006/relationships/audio" Target="../media/audio3.wav"/><Relationship Id="rId17" Type="http://schemas.openxmlformats.org/officeDocument/2006/relationships/audio" Target="../media/audio4.wav"/><Relationship Id="rId2" Type="http://schemas.openxmlformats.org/officeDocument/2006/relationships/audio" Target="../media/audio1.wav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11" Type="http://schemas.openxmlformats.org/officeDocument/2006/relationships/slide" Target="slide4.xml"/><Relationship Id="rId5" Type="http://schemas.openxmlformats.org/officeDocument/2006/relationships/image" Target="../media/image16.png"/><Relationship Id="rId15" Type="http://schemas.openxmlformats.org/officeDocument/2006/relationships/image" Target="../media/image38.png"/><Relationship Id="rId10" Type="http://schemas.openxmlformats.org/officeDocument/2006/relationships/image" Target="../media/image37.svg"/><Relationship Id="rId19" Type="http://schemas.openxmlformats.org/officeDocument/2006/relationships/image" Target="../media/image41.svg"/><Relationship Id="rId4" Type="http://schemas.openxmlformats.org/officeDocument/2006/relationships/image" Target="../media/image27.svg"/><Relationship Id="rId9" Type="http://schemas.openxmlformats.org/officeDocument/2006/relationships/image" Target="../media/image36.png"/><Relationship Id="rId1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svg"/><Relationship Id="rId18" Type="http://schemas.openxmlformats.org/officeDocument/2006/relationships/image" Target="../media/image26.png"/><Relationship Id="rId3" Type="http://schemas.openxmlformats.org/officeDocument/2006/relationships/image" Target="../media/image17.svg"/><Relationship Id="rId7" Type="http://schemas.openxmlformats.org/officeDocument/2006/relationships/image" Target="../media/image37.svg"/><Relationship Id="rId12" Type="http://schemas.openxmlformats.org/officeDocument/2006/relationships/image" Target="../media/image32.png"/><Relationship Id="rId17" Type="http://schemas.openxmlformats.org/officeDocument/2006/relationships/audio" Target="../media/audio5.wav"/><Relationship Id="rId2" Type="http://schemas.openxmlformats.org/officeDocument/2006/relationships/image" Target="../media/image16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19.svg"/><Relationship Id="rId15" Type="http://schemas.openxmlformats.org/officeDocument/2006/relationships/image" Target="../media/image43.svg"/><Relationship Id="rId10" Type="http://schemas.openxmlformats.org/officeDocument/2006/relationships/image" Target="../media/image40.png"/><Relationship Id="rId19" Type="http://schemas.openxmlformats.org/officeDocument/2006/relationships/image" Target="../media/image27.svg"/><Relationship Id="rId4" Type="http://schemas.openxmlformats.org/officeDocument/2006/relationships/image" Target="../media/image18.png"/><Relationship Id="rId9" Type="http://schemas.openxmlformats.org/officeDocument/2006/relationships/image" Target="../media/image21.sv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3.svg"/><Relationship Id="rId3" Type="http://schemas.openxmlformats.org/officeDocument/2006/relationships/image" Target="../media/image27.svg"/><Relationship Id="rId7" Type="http://schemas.openxmlformats.org/officeDocument/2006/relationships/image" Target="../media/image19.svg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audio" Target="../media/audio3.wav"/><Relationship Id="rId5" Type="http://schemas.openxmlformats.org/officeDocument/2006/relationships/image" Target="../media/image17.svg"/><Relationship Id="rId15" Type="http://schemas.openxmlformats.org/officeDocument/2006/relationships/image" Target="../media/image39.svg"/><Relationship Id="rId10" Type="http://schemas.openxmlformats.org/officeDocument/2006/relationships/slide" Target="slide4.xml"/><Relationship Id="rId4" Type="http://schemas.openxmlformats.org/officeDocument/2006/relationships/image" Target="../media/image16.png"/><Relationship Id="rId9" Type="http://schemas.openxmlformats.org/officeDocument/2006/relationships/image" Target="../media/image37.sv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svg"/><Relationship Id="rId18" Type="http://schemas.openxmlformats.org/officeDocument/2006/relationships/image" Target="../media/image26.png"/><Relationship Id="rId3" Type="http://schemas.openxmlformats.org/officeDocument/2006/relationships/image" Target="../media/image17.svg"/><Relationship Id="rId7" Type="http://schemas.openxmlformats.org/officeDocument/2006/relationships/image" Target="../media/image37.svg"/><Relationship Id="rId12" Type="http://schemas.openxmlformats.org/officeDocument/2006/relationships/image" Target="../media/image32.png"/><Relationship Id="rId17" Type="http://schemas.openxmlformats.org/officeDocument/2006/relationships/audio" Target="../media/audio5.wav"/><Relationship Id="rId2" Type="http://schemas.openxmlformats.org/officeDocument/2006/relationships/image" Target="../media/image16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19.svg"/><Relationship Id="rId15" Type="http://schemas.openxmlformats.org/officeDocument/2006/relationships/image" Target="../media/image43.svg"/><Relationship Id="rId10" Type="http://schemas.openxmlformats.org/officeDocument/2006/relationships/image" Target="../media/image40.png"/><Relationship Id="rId19" Type="http://schemas.openxmlformats.org/officeDocument/2006/relationships/image" Target="../media/image27.svg"/><Relationship Id="rId4" Type="http://schemas.openxmlformats.org/officeDocument/2006/relationships/image" Target="../media/image18.png"/><Relationship Id="rId9" Type="http://schemas.openxmlformats.org/officeDocument/2006/relationships/image" Target="../media/image21.sv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9.svg"/><Relationship Id="rId3" Type="http://schemas.openxmlformats.org/officeDocument/2006/relationships/image" Target="../media/image17.svg"/><Relationship Id="rId7" Type="http://schemas.openxmlformats.org/officeDocument/2006/relationships/image" Target="../media/image45.svg"/><Relationship Id="rId12" Type="http://schemas.openxmlformats.org/officeDocument/2006/relationships/image" Target="../media/image38.png"/><Relationship Id="rId2" Type="http://schemas.openxmlformats.org/officeDocument/2006/relationships/image" Target="../media/image16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audio" Target="../media/audio3.wav"/><Relationship Id="rId1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1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45.svg"/><Relationship Id="rId12" Type="http://schemas.openxmlformats.org/officeDocument/2006/relationships/image" Target="../media/image42.png"/><Relationship Id="rId17" Type="http://schemas.openxmlformats.org/officeDocument/2006/relationships/image" Target="../media/image29.sv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audio" Target="../media/audio5.wav"/><Relationship Id="rId10" Type="http://schemas.openxmlformats.org/officeDocument/2006/relationships/image" Target="../media/image32.png"/><Relationship Id="rId19" Type="http://schemas.openxmlformats.org/officeDocument/2006/relationships/image" Target="../media/image21.svg"/><Relationship Id="rId4" Type="http://schemas.openxmlformats.org/officeDocument/2006/relationships/image" Target="../media/image18.png"/><Relationship Id="rId9" Type="http://schemas.openxmlformats.org/officeDocument/2006/relationships/image" Target="../media/image41.svg"/><Relationship Id="rId1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9.svg"/><Relationship Id="rId3" Type="http://schemas.openxmlformats.org/officeDocument/2006/relationships/image" Target="../media/image17.svg"/><Relationship Id="rId7" Type="http://schemas.openxmlformats.org/officeDocument/2006/relationships/image" Target="../media/image45.svg"/><Relationship Id="rId12" Type="http://schemas.openxmlformats.org/officeDocument/2006/relationships/image" Target="../media/image38.png"/><Relationship Id="rId2" Type="http://schemas.openxmlformats.org/officeDocument/2006/relationships/image" Target="../media/image16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audio" Target="../media/audio3.wav"/><Relationship Id="rId1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1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45.svg"/><Relationship Id="rId12" Type="http://schemas.openxmlformats.org/officeDocument/2006/relationships/image" Target="../media/image42.png"/><Relationship Id="rId17" Type="http://schemas.openxmlformats.org/officeDocument/2006/relationships/image" Target="../media/image29.sv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audio" Target="../media/audio5.wav"/><Relationship Id="rId10" Type="http://schemas.openxmlformats.org/officeDocument/2006/relationships/image" Target="../media/image32.png"/><Relationship Id="rId19" Type="http://schemas.openxmlformats.org/officeDocument/2006/relationships/image" Target="../media/image21.svg"/><Relationship Id="rId4" Type="http://schemas.openxmlformats.org/officeDocument/2006/relationships/image" Target="../media/image18.png"/><Relationship Id="rId9" Type="http://schemas.openxmlformats.org/officeDocument/2006/relationships/image" Target="../media/image41.svg"/><Relationship Id="rId1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9.svg"/><Relationship Id="rId3" Type="http://schemas.openxmlformats.org/officeDocument/2006/relationships/image" Target="../media/image17.svg"/><Relationship Id="rId7" Type="http://schemas.openxmlformats.org/officeDocument/2006/relationships/image" Target="../media/image45.svg"/><Relationship Id="rId12" Type="http://schemas.openxmlformats.org/officeDocument/2006/relationships/image" Target="../media/image38.png"/><Relationship Id="rId2" Type="http://schemas.openxmlformats.org/officeDocument/2006/relationships/image" Target="../media/image16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audio" Target="../media/audio3.wav"/><Relationship Id="rId1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7.xml"/><Relationship Id="rId18" Type="http://schemas.openxmlformats.org/officeDocument/2006/relationships/image" Target="../media/image29.svg"/><Relationship Id="rId26" Type="http://schemas.openxmlformats.org/officeDocument/2006/relationships/slide" Target="slide33.xml"/><Relationship Id="rId39" Type="http://schemas.openxmlformats.org/officeDocument/2006/relationships/slide" Target="slide39.xml"/><Relationship Id="rId21" Type="http://schemas.openxmlformats.org/officeDocument/2006/relationships/slide" Target="slide18.xml"/><Relationship Id="rId34" Type="http://schemas.openxmlformats.org/officeDocument/2006/relationships/audio" Target="../media/audio3.wav"/><Relationship Id="rId7" Type="http://schemas.openxmlformats.org/officeDocument/2006/relationships/image" Target="../media/image19.svg"/><Relationship Id="rId12" Type="http://schemas.openxmlformats.org/officeDocument/2006/relationships/slide" Target="slide5.xml"/><Relationship Id="rId17" Type="http://schemas.openxmlformats.org/officeDocument/2006/relationships/image" Target="../media/image28.png"/><Relationship Id="rId25" Type="http://schemas.openxmlformats.org/officeDocument/2006/relationships/slide" Target="slide21.xml"/><Relationship Id="rId33" Type="http://schemas.openxmlformats.org/officeDocument/2006/relationships/slide" Target="slide4.xml"/><Relationship Id="rId38" Type="http://schemas.openxmlformats.org/officeDocument/2006/relationships/image" Target="../media/image35.svg"/><Relationship Id="rId2" Type="http://schemas.openxmlformats.org/officeDocument/2006/relationships/image" Target="../media/image24.png"/><Relationship Id="rId16" Type="http://schemas.openxmlformats.org/officeDocument/2006/relationships/slide" Target="slide13.xml"/><Relationship Id="rId20" Type="http://schemas.openxmlformats.org/officeDocument/2006/relationships/slide" Target="slide27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audio" Target="../media/audio2.wav"/><Relationship Id="rId24" Type="http://schemas.openxmlformats.org/officeDocument/2006/relationships/slide" Target="slide31.xml"/><Relationship Id="rId32" Type="http://schemas.openxmlformats.org/officeDocument/2006/relationships/image" Target="../media/image31.svg"/><Relationship Id="rId37" Type="http://schemas.openxmlformats.org/officeDocument/2006/relationships/image" Target="../media/image34.png"/><Relationship Id="rId5" Type="http://schemas.openxmlformats.org/officeDocument/2006/relationships/image" Target="../media/image17.svg"/><Relationship Id="rId15" Type="http://schemas.openxmlformats.org/officeDocument/2006/relationships/slide" Target="slide11.xml"/><Relationship Id="rId23" Type="http://schemas.openxmlformats.org/officeDocument/2006/relationships/slide" Target="slide19.xml"/><Relationship Id="rId28" Type="http://schemas.openxmlformats.org/officeDocument/2006/relationships/slide" Target="slide35.xml"/><Relationship Id="rId36" Type="http://schemas.openxmlformats.org/officeDocument/2006/relationships/image" Target="../media/image33.svg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7.svg"/><Relationship Id="rId14" Type="http://schemas.openxmlformats.org/officeDocument/2006/relationships/slide" Target="slide9.xml"/><Relationship Id="rId22" Type="http://schemas.openxmlformats.org/officeDocument/2006/relationships/slide" Target="slide29.xml"/><Relationship Id="rId27" Type="http://schemas.openxmlformats.org/officeDocument/2006/relationships/slide" Target="slide23.xml"/><Relationship Id="rId30" Type="http://schemas.openxmlformats.org/officeDocument/2006/relationships/slide" Target="slide37.xml"/><Relationship Id="rId35" Type="http://schemas.openxmlformats.org/officeDocument/2006/relationships/image" Target="../media/image32.png"/><Relationship Id="rId8" Type="http://schemas.openxmlformats.org/officeDocument/2006/relationships/image" Target="../media/image26.png"/><Relationship Id="rId3" Type="http://schemas.openxmlformats.org/officeDocument/2006/relationships/image" Target="../media/image2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1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45.svg"/><Relationship Id="rId12" Type="http://schemas.openxmlformats.org/officeDocument/2006/relationships/image" Target="../media/image42.png"/><Relationship Id="rId17" Type="http://schemas.openxmlformats.org/officeDocument/2006/relationships/image" Target="../media/image29.sv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audio" Target="../media/audio5.wav"/><Relationship Id="rId10" Type="http://schemas.openxmlformats.org/officeDocument/2006/relationships/image" Target="../media/image32.png"/><Relationship Id="rId19" Type="http://schemas.openxmlformats.org/officeDocument/2006/relationships/image" Target="../media/image21.svg"/><Relationship Id="rId4" Type="http://schemas.openxmlformats.org/officeDocument/2006/relationships/image" Target="../media/image18.png"/><Relationship Id="rId9" Type="http://schemas.openxmlformats.org/officeDocument/2006/relationships/image" Target="../media/image41.svg"/><Relationship Id="rId1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9.svg"/><Relationship Id="rId3" Type="http://schemas.openxmlformats.org/officeDocument/2006/relationships/image" Target="../media/image17.svg"/><Relationship Id="rId7" Type="http://schemas.openxmlformats.org/officeDocument/2006/relationships/image" Target="../media/image45.svg"/><Relationship Id="rId12" Type="http://schemas.openxmlformats.org/officeDocument/2006/relationships/image" Target="../media/image38.png"/><Relationship Id="rId2" Type="http://schemas.openxmlformats.org/officeDocument/2006/relationships/image" Target="../media/image16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audio" Target="../media/audio3.wav"/><Relationship Id="rId1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1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45.svg"/><Relationship Id="rId12" Type="http://schemas.openxmlformats.org/officeDocument/2006/relationships/image" Target="../media/image42.png"/><Relationship Id="rId17" Type="http://schemas.openxmlformats.org/officeDocument/2006/relationships/image" Target="../media/image29.sv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audio" Target="../media/audio5.wav"/><Relationship Id="rId10" Type="http://schemas.openxmlformats.org/officeDocument/2006/relationships/image" Target="../media/image32.png"/><Relationship Id="rId19" Type="http://schemas.openxmlformats.org/officeDocument/2006/relationships/image" Target="../media/image21.svg"/><Relationship Id="rId4" Type="http://schemas.openxmlformats.org/officeDocument/2006/relationships/image" Target="../media/image18.png"/><Relationship Id="rId9" Type="http://schemas.openxmlformats.org/officeDocument/2006/relationships/image" Target="../media/image41.svg"/><Relationship Id="rId1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9.svg"/><Relationship Id="rId3" Type="http://schemas.openxmlformats.org/officeDocument/2006/relationships/image" Target="../media/image17.svg"/><Relationship Id="rId7" Type="http://schemas.openxmlformats.org/officeDocument/2006/relationships/image" Target="../media/image45.svg"/><Relationship Id="rId12" Type="http://schemas.openxmlformats.org/officeDocument/2006/relationships/image" Target="../media/image38.png"/><Relationship Id="rId2" Type="http://schemas.openxmlformats.org/officeDocument/2006/relationships/image" Target="../media/image16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audio" Target="../media/audio3.wav"/><Relationship Id="rId1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1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45.svg"/><Relationship Id="rId12" Type="http://schemas.openxmlformats.org/officeDocument/2006/relationships/image" Target="../media/image42.png"/><Relationship Id="rId17" Type="http://schemas.openxmlformats.org/officeDocument/2006/relationships/image" Target="../media/image29.sv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audio" Target="../media/audio5.wav"/><Relationship Id="rId10" Type="http://schemas.openxmlformats.org/officeDocument/2006/relationships/image" Target="../media/image32.png"/><Relationship Id="rId19" Type="http://schemas.openxmlformats.org/officeDocument/2006/relationships/image" Target="../media/image21.svg"/><Relationship Id="rId4" Type="http://schemas.openxmlformats.org/officeDocument/2006/relationships/image" Target="../media/image18.png"/><Relationship Id="rId9" Type="http://schemas.openxmlformats.org/officeDocument/2006/relationships/image" Target="../media/image41.svg"/><Relationship Id="rId1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9.svg"/><Relationship Id="rId3" Type="http://schemas.openxmlformats.org/officeDocument/2006/relationships/image" Target="../media/image17.svg"/><Relationship Id="rId7" Type="http://schemas.openxmlformats.org/officeDocument/2006/relationships/image" Target="../media/image45.svg"/><Relationship Id="rId12" Type="http://schemas.openxmlformats.org/officeDocument/2006/relationships/image" Target="../media/image38.png"/><Relationship Id="rId2" Type="http://schemas.openxmlformats.org/officeDocument/2006/relationships/image" Target="../media/image16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audio" Target="../media/audio3.wav"/><Relationship Id="rId1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1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45.svg"/><Relationship Id="rId12" Type="http://schemas.openxmlformats.org/officeDocument/2006/relationships/image" Target="../media/image42.png"/><Relationship Id="rId17" Type="http://schemas.openxmlformats.org/officeDocument/2006/relationships/image" Target="../media/image29.svg"/><Relationship Id="rId2" Type="http://schemas.openxmlformats.org/officeDocument/2006/relationships/image" Target="../media/image16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audio" Target="../media/audio5.wav"/><Relationship Id="rId10" Type="http://schemas.openxmlformats.org/officeDocument/2006/relationships/image" Target="../media/image32.png"/><Relationship Id="rId19" Type="http://schemas.openxmlformats.org/officeDocument/2006/relationships/image" Target="../media/image21.svg"/><Relationship Id="rId4" Type="http://schemas.openxmlformats.org/officeDocument/2006/relationships/image" Target="../media/image18.png"/><Relationship Id="rId9" Type="http://schemas.openxmlformats.org/officeDocument/2006/relationships/image" Target="../media/image41.svg"/><Relationship Id="rId1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9.svg"/><Relationship Id="rId3" Type="http://schemas.openxmlformats.org/officeDocument/2006/relationships/image" Target="../media/image17.svg"/><Relationship Id="rId7" Type="http://schemas.openxmlformats.org/officeDocument/2006/relationships/image" Target="../media/image47.svg"/><Relationship Id="rId12" Type="http://schemas.openxmlformats.org/officeDocument/2006/relationships/image" Target="../media/image38.png"/><Relationship Id="rId2" Type="http://schemas.openxmlformats.org/officeDocument/2006/relationships/image" Target="../media/image16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audio" Target="../media/audio3.wav"/><Relationship Id="rId1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1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47.svg"/><Relationship Id="rId12" Type="http://schemas.openxmlformats.org/officeDocument/2006/relationships/image" Target="../media/image42.png"/><Relationship Id="rId17" Type="http://schemas.openxmlformats.org/officeDocument/2006/relationships/image" Target="../media/image25.svg"/><Relationship Id="rId2" Type="http://schemas.openxmlformats.org/officeDocument/2006/relationships/image" Target="../media/image16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audio" Target="../media/audio5.wav"/><Relationship Id="rId10" Type="http://schemas.openxmlformats.org/officeDocument/2006/relationships/image" Target="../media/image32.png"/><Relationship Id="rId19" Type="http://schemas.openxmlformats.org/officeDocument/2006/relationships/image" Target="../media/image21.svg"/><Relationship Id="rId4" Type="http://schemas.openxmlformats.org/officeDocument/2006/relationships/image" Target="../media/image18.png"/><Relationship Id="rId9" Type="http://schemas.openxmlformats.org/officeDocument/2006/relationships/image" Target="../media/image41.svg"/><Relationship Id="rId1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9.svg"/><Relationship Id="rId3" Type="http://schemas.openxmlformats.org/officeDocument/2006/relationships/image" Target="../media/image17.svg"/><Relationship Id="rId7" Type="http://schemas.openxmlformats.org/officeDocument/2006/relationships/image" Target="../media/image47.svg"/><Relationship Id="rId12" Type="http://schemas.openxmlformats.org/officeDocument/2006/relationships/image" Target="../media/image38.png"/><Relationship Id="rId2" Type="http://schemas.openxmlformats.org/officeDocument/2006/relationships/image" Target="../media/image16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audio" Target="../media/audio3.wav"/><Relationship Id="rId1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3.svg"/><Relationship Id="rId3" Type="http://schemas.openxmlformats.org/officeDocument/2006/relationships/image" Target="../media/image27.svg"/><Relationship Id="rId7" Type="http://schemas.openxmlformats.org/officeDocument/2006/relationships/image" Target="../media/image19.svg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audio" Target="../media/audio3.wav"/><Relationship Id="rId5" Type="http://schemas.openxmlformats.org/officeDocument/2006/relationships/image" Target="../media/image17.svg"/><Relationship Id="rId15" Type="http://schemas.openxmlformats.org/officeDocument/2006/relationships/image" Target="../media/image39.svg"/><Relationship Id="rId10" Type="http://schemas.openxmlformats.org/officeDocument/2006/relationships/slide" Target="slide4.xml"/><Relationship Id="rId4" Type="http://schemas.openxmlformats.org/officeDocument/2006/relationships/image" Target="../media/image16.png"/><Relationship Id="rId9" Type="http://schemas.openxmlformats.org/officeDocument/2006/relationships/image" Target="../media/image37.svg"/><Relationship Id="rId14" Type="http://schemas.openxmlformats.org/officeDocument/2006/relationships/image" Target="../media/image3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1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47.svg"/><Relationship Id="rId12" Type="http://schemas.openxmlformats.org/officeDocument/2006/relationships/image" Target="../media/image42.png"/><Relationship Id="rId17" Type="http://schemas.openxmlformats.org/officeDocument/2006/relationships/image" Target="../media/image25.svg"/><Relationship Id="rId2" Type="http://schemas.openxmlformats.org/officeDocument/2006/relationships/image" Target="../media/image16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audio" Target="../media/audio5.wav"/><Relationship Id="rId10" Type="http://schemas.openxmlformats.org/officeDocument/2006/relationships/image" Target="../media/image32.png"/><Relationship Id="rId19" Type="http://schemas.openxmlformats.org/officeDocument/2006/relationships/image" Target="../media/image21.svg"/><Relationship Id="rId4" Type="http://schemas.openxmlformats.org/officeDocument/2006/relationships/image" Target="../media/image18.png"/><Relationship Id="rId9" Type="http://schemas.openxmlformats.org/officeDocument/2006/relationships/image" Target="../media/image41.svg"/><Relationship Id="rId1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9.svg"/><Relationship Id="rId3" Type="http://schemas.openxmlformats.org/officeDocument/2006/relationships/image" Target="../media/image17.svg"/><Relationship Id="rId7" Type="http://schemas.openxmlformats.org/officeDocument/2006/relationships/image" Target="../media/image47.svg"/><Relationship Id="rId12" Type="http://schemas.openxmlformats.org/officeDocument/2006/relationships/image" Target="../media/image38.png"/><Relationship Id="rId2" Type="http://schemas.openxmlformats.org/officeDocument/2006/relationships/image" Target="../media/image16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audio" Target="../media/audio3.wav"/><Relationship Id="rId1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1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49.svg"/><Relationship Id="rId12" Type="http://schemas.openxmlformats.org/officeDocument/2006/relationships/image" Target="../media/image42.png"/><Relationship Id="rId17" Type="http://schemas.openxmlformats.org/officeDocument/2006/relationships/image" Target="../media/image25.svg"/><Relationship Id="rId2" Type="http://schemas.openxmlformats.org/officeDocument/2006/relationships/image" Target="../media/image16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audio" Target="../media/audio5.wav"/><Relationship Id="rId10" Type="http://schemas.openxmlformats.org/officeDocument/2006/relationships/image" Target="../media/image32.png"/><Relationship Id="rId19" Type="http://schemas.openxmlformats.org/officeDocument/2006/relationships/image" Target="../media/image21.svg"/><Relationship Id="rId4" Type="http://schemas.openxmlformats.org/officeDocument/2006/relationships/image" Target="../media/image18.png"/><Relationship Id="rId9" Type="http://schemas.openxmlformats.org/officeDocument/2006/relationships/image" Target="../media/image41.svg"/><Relationship Id="rId1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38.png"/><Relationship Id="rId18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46.png"/><Relationship Id="rId12" Type="http://schemas.openxmlformats.org/officeDocument/2006/relationships/image" Target="../media/image33.svg"/><Relationship Id="rId17" Type="http://schemas.openxmlformats.org/officeDocument/2006/relationships/image" Target="../media/image25.svg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11" Type="http://schemas.openxmlformats.org/officeDocument/2006/relationships/image" Target="../media/image32.png"/><Relationship Id="rId5" Type="http://schemas.openxmlformats.org/officeDocument/2006/relationships/image" Target="../media/image18.png"/><Relationship Id="rId15" Type="http://schemas.openxmlformats.org/officeDocument/2006/relationships/audio" Target="../media/audio4.wav"/><Relationship Id="rId10" Type="http://schemas.openxmlformats.org/officeDocument/2006/relationships/audio" Target="../media/audio3.wav"/><Relationship Id="rId19" Type="http://schemas.openxmlformats.org/officeDocument/2006/relationships/image" Target="../media/image41.svg"/><Relationship Id="rId4" Type="http://schemas.openxmlformats.org/officeDocument/2006/relationships/image" Target="../media/image17.svg"/><Relationship Id="rId9" Type="http://schemas.openxmlformats.org/officeDocument/2006/relationships/slide" Target="slide4.xml"/><Relationship Id="rId14" Type="http://schemas.openxmlformats.org/officeDocument/2006/relationships/image" Target="../media/image39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1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47.svg"/><Relationship Id="rId12" Type="http://schemas.openxmlformats.org/officeDocument/2006/relationships/image" Target="../media/image42.png"/><Relationship Id="rId17" Type="http://schemas.openxmlformats.org/officeDocument/2006/relationships/image" Target="../media/image25.svg"/><Relationship Id="rId2" Type="http://schemas.openxmlformats.org/officeDocument/2006/relationships/image" Target="../media/image16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audio" Target="../media/audio5.wav"/><Relationship Id="rId10" Type="http://schemas.openxmlformats.org/officeDocument/2006/relationships/image" Target="../media/image32.png"/><Relationship Id="rId19" Type="http://schemas.openxmlformats.org/officeDocument/2006/relationships/image" Target="../media/image21.svg"/><Relationship Id="rId4" Type="http://schemas.openxmlformats.org/officeDocument/2006/relationships/image" Target="../media/image18.png"/><Relationship Id="rId9" Type="http://schemas.openxmlformats.org/officeDocument/2006/relationships/image" Target="../media/image41.svg"/><Relationship Id="rId1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9.svg"/><Relationship Id="rId3" Type="http://schemas.openxmlformats.org/officeDocument/2006/relationships/image" Target="../media/image17.svg"/><Relationship Id="rId7" Type="http://schemas.openxmlformats.org/officeDocument/2006/relationships/image" Target="../media/image47.svg"/><Relationship Id="rId12" Type="http://schemas.openxmlformats.org/officeDocument/2006/relationships/image" Target="../media/image38.png"/><Relationship Id="rId2" Type="http://schemas.openxmlformats.org/officeDocument/2006/relationships/image" Target="../media/image16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audio" Target="../media/audio3.wav"/><Relationship Id="rId14" Type="http://schemas.openxmlformats.org/officeDocument/2006/relationships/audio" Target="../media/audio4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1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47.svg"/><Relationship Id="rId12" Type="http://schemas.openxmlformats.org/officeDocument/2006/relationships/image" Target="../media/image42.png"/><Relationship Id="rId17" Type="http://schemas.openxmlformats.org/officeDocument/2006/relationships/image" Target="../media/image25.svg"/><Relationship Id="rId2" Type="http://schemas.openxmlformats.org/officeDocument/2006/relationships/image" Target="../media/image16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audio" Target="../media/audio5.wav"/><Relationship Id="rId10" Type="http://schemas.openxmlformats.org/officeDocument/2006/relationships/image" Target="../media/image32.png"/><Relationship Id="rId19" Type="http://schemas.openxmlformats.org/officeDocument/2006/relationships/image" Target="../media/image21.svg"/><Relationship Id="rId4" Type="http://schemas.openxmlformats.org/officeDocument/2006/relationships/image" Target="../media/image18.png"/><Relationship Id="rId9" Type="http://schemas.openxmlformats.org/officeDocument/2006/relationships/image" Target="../media/image41.svg"/><Relationship Id="rId1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9.svg"/><Relationship Id="rId3" Type="http://schemas.openxmlformats.org/officeDocument/2006/relationships/image" Target="../media/image17.svg"/><Relationship Id="rId7" Type="http://schemas.openxmlformats.org/officeDocument/2006/relationships/image" Target="../media/image47.svg"/><Relationship Id="rId12" Type="http://schemas.openxmlformats.org/officeDocument/2006/relationships/image" Target="../media/image38.png"/><Relationship Id="rId2" Type="http://schemas.openxmlformats.org/officeDocument/2006/relationships/image" Target="../media/image16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audio" Target="../media/audio3.wav"/><Relationship Id="rId14" Type="http://schemas.openxmlformats.org/officeDocument/2006/relationships/audio" Target="../media/audio4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1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47.svg"/><Relationship Id="rId12" Type="http://schemas.openxmlformats.org/officeDocument/2006/relationships/image" Target="../media/image42.png"/><Relationship Id="rId17" Type="http://schemas.openxmlformats.org/officeDocument/2006/relationships/image" Target="../media/image25.svg"/><Relationship Id="rId2" Type="http://schemas.openxmlformats.org/officeDocument/2006/relationships/image" Target="../media/image16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3.svg"/><Relationship Id="rId5" Type="http://schemas.openxmlformats.org/officeDocument/2006/relationships/image" Target="../media/image19.svg"/><Relationship Id="rId15" Type="http://schemas.openxmlformats.org/officeDocument/2006/relationships/audio" Target="../media/audio5.wav"/><Relationship Id="rId10" Type="http://schemas.openxmlformats.org/officeDocument/2006/relationships/image" Target="../media/image32.png"/><Relationship Id="rId19" Type="http://schemas.openxmlformats.org/officeDocument/2006/relationships/image" Target="../media/image21.svg"/><Relationship Id="rId4" Type="http://schemas.openxmlformats.org/officeDocument/2006/relationships/image" Target="../media/image18.png"/><Relationship Id="rId9" Type="http://schemas.openxmlformats.org/officeDocument/2006/relationships/image" Target="../media/image41.svg"/><Relationship Id="rId1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5.svg"/><Relationship Id="rId18" Type="http://schemas.openxmlformats.org/officeDocument/2006/relationships/image" Target="../media/image42.png"/><Relationship Id="rId3" Type="http://schemas.openxmlformats.org/officeDocument/2006/relationships/image" Target="../media/image2.png"/><Relationship Id="rId21" Type="http://schemas.openxmlformats.org/officeDocument/2006/relationships/audio" Target="../media/audio5.wav"/><Relationship Id="rId7" Type="http://schemas.openxmlformats.org/officeDocument/2006/relationships/image" Target="../media/image18.png"/><Relationship Id="rId12" Type="http://schemas.openxmlformats.org/officeDocument/2006/relationships/image" Target="../media/image4.png"/><Relationship Id="rId17" Type="http://schemas.openxmlformats.org/officeDocument/2006/relationships/image" Target="../media/image33.svg"/><Relationship Id="rId2" Type="http://schemas.openxmlformats.org/officeDocument/2006/relationships/audio" Target="../media/audio2.wav"/><Relationship Id="rId16" Type="http://schemas.openxmlformats.org/officeDocument/2006/relationships/image" Target="../media/image32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11" Type="http://schemas.openxmlformats.org/officeDocument/2006/relationships/hyperlink" Target="https://recursos.educoas.org/sites/default/files/5013.pdf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23.svg"/><Relationship Id="rId10" Type="http://schemas.openxmlformats.org/officeDocument/2006/relationships/image" Target="../media/image7.svg"/><Relationship Id="rId19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svg"/><Relationship Id="rId18" Type="http://schemas.openxmlformats.org/officeDocument/2006/relationships/image" Target="../media/image26.png"/><Relationship Id="rId3" Type="http://schemas.openxmlformats.org/officeDocument/2006/relationships/image" Target="../media/image17.svg"/><Relationship Id="rId7" Type="http://schemas.openxmlformats.org/officeDocument/2006/relationships/image" Target="../media/image37.svg"/><Relationship Id="rId12" Type="http://schemas.openxmlformats.org/officeDocument/2006/relationships/image" Target="../media/image32.png"/><Relationship Id="rId17" Type="http://schemas.openxmlformats.org/officeDocument/2006/relationships/audio" Target="../media/audio5.wav"/><Relationship Id="rId2" Type="http://schemas.openxmlformats.org/officeDocument/2006/relationships/image" Target="../media/image16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19.svg"/><Relationship Id="rId15" Type="http://schemas.openxmlformats.org/officeDocument/2006/relationships/image" Target="../media/image43.svg"/><Relationship Id="rId10" Type="http://schemas.openxmlformats.org/officeDocument/2006/relationships/image" Target="../media/image40.png"/><Relationship Id="rId19" Type="http://schemas.openxmlformats.org/officeDocument/2006/relationships/image" Target="../media/image27.svg"/><Relationship Id="rId4" Type="http://schemas.openxmlformats.org/officeDocument/2006/relationships/image" Target="../media/image18.png"/><Relationship Id="rId9" Type="http://schemas.openxmlformats.org/officeDocument/2006/relationships/image" Target="../media/image21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3.svg"/><Relationship Id="rId3" Type="http://schemas.openxmlformats.org/officeDocument/2006/relationships/image" Target="../media/image27.svg"/><Relationship Id="rId7" Type="http://schemas.openxmlformats.org/officeDocument/2006/relationships/image" Target="../media/image19.svg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audio" Target="../media/audio3.wav"/><Relationship Id="rId5" Type="http://schemas.openxmlformats.org/officeDocument/2006/relationships/image" Target="../media/image17.svg"/><Relationship Id="rId15" Type="http://schemas.openxmlformats.org/officeDocument/2006/relationships/image" Target="../media/image39.svg"/><Relationship Id="rId10" Type="http://schemas.openxmlformats.org/officeDocument/2006/relationships/slide" Target="slide4.xml"/><Relationship Id="rId4" Type="http://schemas.openxmlformats.org/officeDocument/2006/relationships/image" Target="../media/image16.png"/><Relationship Id="rId9" Type="http://schemas.openxmlformats.org/officeDocument/2006/relationships/image" Target="../media/image37.sv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svg"/><Relationship Id="rId18" Type="http://schemas.openxmlformats.org/officeDocument/2006/relationships/image" Target="../media/image26.png"/><Relationship Id="rId3" Type="http://schemas.openxmlformats.org/officeDocument/2006/relationships/image" Target="../media/image17.svg"/><Relationship Id="rId7" Type="http://schemas.openxmlformats.org/officeDocument/2006/relationships/image" Target="../media/image37.svg"/><Relationship Id="rId12" Type="http://schemas.openxmlformats.org/officeDocument/2006/relationships/image" Target="../media/image32.png"/><Relationship Id="rId17" Type="http://schemas.openxmlformats.org/officeDocument/2006/relationships/audio" Target="../media/audio5.wav"/><Relationship Id="rId2" Type="http://schemas.openxmlformats.org/officeDocument/2006/relationships/image" Target="../media/image16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19.svg"/><Relationship Id="rId15" Type="http://schemas.openxmlformats.org/officeDocument/2006/relationships/image" Target="../media/image43.svg"/><Relationship Id="rId10" Type="http://schemas.openxmlformats.org/officeDocument/2006/relationships/image" Target="../media/image40.png"/><Relationship Id="rId19" Type="http://schemas.openxmlformats.org/officeDocument/2006/relationships/image" Target="../media/image27.svg"/><Relationship Id="rId4" Type="http://schemas.openxmlformats.org/officeDocument/2006/relationships/image" Target="../media/image18.png"/><Relationship Id="rId9" Type="http://schemas.openxmlformats.org/officeDocument/2006/relationships/image" Target="../media/image21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3.svg"/><Relationship Id="rId3" Type="http://schemas.openxmlformats.org/officeDocument/2006/relationships/image" Target="../media/image27.svg"/><Relationship Id="rId7" Type="http://schemas.openxmlformats.org/officeDocument/2006/relationships/image" Target="../media/image19.svg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audio" Target="../media/audio3.wav"/><Relationship Id="rId5" Type="http://schemas.openxmlformats.org/officeDocument/2006/relationships/image" Target="../media/image17.svg"/><Relationship Id="rId15" Type="http://schemas.openxmlformats.org/officeDocument/2006/relationships/image" Target="../media/image39.svg"/><Relationship Id="rId10" Type="http://schemas.openxmlformats.org/officeDocument/2006/relationships/slide" Target="slide4.xml"/><Relationship Id="rId4" Type="http://schemas.openxmlformats.org/officeDocument/2006/relationships/image" Target="../media/image16.png"/><Relationship Id="rId9" Type="http://schemas.openxmlformats.org/officeDocument/2006/relationships/image" Target="../media/image37.sv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svg"/><Relationship Id="rId18" Type="http://schemas.openxmlformats.org/officeDocument/2006/relationships/image" Target="../media/image26.png"/><Relationship Id="rId3" Type="http://schemas.openxmlformats.org/officeDocument/2006/relationships/image" Target="../media/image17.svg"/><Relationship Id="rId7" Type="http://schemas.openxmlformats.org/officeDocument/2006/relationships/image" Target="../media/image37.svg"/><Relationship Id="rId12" Type="http://schemas.openxmlformats.org/officeDocument/2006/relationships/image" Target="../media/image32.png"/><Relationship Id="rId17" Type="http://schemas.openxmlformats.org/officeDocument/2006/relationships/audio" Target="../media/audio5.wav"/><Relationship Id="rId2" Type="http://schemas.openxmlformats.org/officeDocument/2006/relationships/image" Target="../media/image16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19.svg"/><Relationship Id="rId15" Type="http://schemas.openxmlformats.org/officeDocument/2006/relationships/image" Target="../media/image43.svg"/><Relationship Id="rId10" Type="http://schemas.openxmlformats.org/officeDocument/2006/relationships/image" Target="../media/image40.png"/><Relationship Id="rId19" Type="http://schemas.openxmlformats.org/officeDocument/2006/relationships/image" Target="../media/image27.svg"/><Relationship Id="rId4" Type="http://schemas.openxmlformats.org/officeDocument/2006/relationships/image" Target="../media/image18.png"/><Relationship Id="rId9" Type="http://schemas.openxmlformats.org/officeDocument/2006/relationships/image" Target="../media/image21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3.svg"/><Relationship Id="rId3" Type="http://schemas.openxmlformats.org/officeDocument/2006/relationships/image" Target="../media/image27.svg"/><Relationship Id="rId7" Type="http://schemas.openxmlformats.org/officeDocument/2006/relationships/image" Target="../media/image19.svg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audio" Target="../media/audio3.wav"/><Relationship Id="rId5" Type="http://schemas.openxmlformats.org/officeDocument/2006/relationships/image" Target="../media/image17.svg"/><Relationship Id="rId15" Type="http://schemas.openxmlformats.org/officeDocument/2006/relationships/image" Target="../media/image39.svg"/><Relationship Id="rId10" Type="http://schemas.openxmlformats.org/officeDocument/2006/relationships/slide" Target="slide4.xml"/><Relationship Id="rId4" Type="http://schemas.openxmlformats.org/officeDocument/2006/relationships/image" Target="../media/image16.png"/><Relationship Id="rId9" Type="http://schemas.openxmlformats.org/officeDocument/2006/relationships/image" Target="../media/image37.sv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51667"/>
            </a:gs>
            <a:gs pos="100000">
              <a:srgbClr val="220B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633E57A-C294-319A-3A14-1280692A7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946" y="744441"/>
            <a:ext cx="11356108" cy="6171299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67C95E8-68DA-0F82-BF9B-22FB99CA6658}"/>
              </a:ext>
            </a:extLst>
          </p:cNvPr>
          <p:cNvSpPr/>
          <p:nvPr/>
        </p:nvSpPr>
        <p:spPr>
          <a:xfrm>
            <a:off x="2026762" y="1822353"/>
            <a:ext cx="8785782" cy="972001"/>
          </a:xfrm>
          <a:prstGeom prst="roundRect">
            <a:avLst/>
          </a:prstGeom>
          <a:solidFill>
            <a:srgbClr val="451667"/>
          </a:solidFill>
          <a:ln w="19050">
            <a:solidFill>
              <a:srgbClr val="45166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848F13A-5D61-7835-6DA9-D738AAFD7007}"/>
              </a:ext>
            </a:extLst>
          </p:cNvPr>
          <p:cNvGrpSpPr/>
          <p:nvPr/>
        </p:nvGrpSpPr>
        <p:grpSpPr>
          <a:xfrm>
            <a:off x="8576243" y="2954180"/>
            <a:ext cx="2800350" cy="3609975"/>
            <a:chOff x="8022407" y="2939052"/>
            <a:chExt cx="2800350" cy="3609975"/>
          </a:xfrm>
        </p:grpSpPr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14478C4F-9DA3-67ED-2CA8-145A75D91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id="{782BFD39-50AB-A9AD-14A0-E4EE0CDEC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pic>
        <p:nvPicPr>
          <p:cNvPr id="7" name="Gráfico 6">
            <a:extLst>
              <a:ext uri="{FF2B5EF4-FFF2-40B4-BE49-F238E27FC236}">
                <a16:creationId xmlns:a16="http://schemas.microsoft.com/office/drawing/2014/main" id="{48A2B72F-7359-6B80-FF7E-3FD4C4D59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53872" y="3295650"/>
            <a:ext cx="1514475" cy="356235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3C5FF7E2-5D47-A650-BCA0-582E55F069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30461" y="1880923"/>
            <a:ext cx="854859" cy="854859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5198A197-143D-B97D-96AD-8AB114B64D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3134" y="2859421"/>
            <a:ext cx="3552825" cy="3705225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BD6656B4-FDBA-8E97-B429-C4972D355C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4996" y="4604084"/>
            <a:ext cx="5667375" cy="197167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22AF3EB-C43F-86FC-FD4B-35FEDE13443F}"/>
              </a:ext>
            </a:extLst>
          </p:cNvPr>
          <p:cNvSpPr txBox="1"/>
          <p:nvPr/>
        </p:nvSpPr>
        <p:spPr>
          <a:xfrm>
            <a:off x="3289018" y="1847596"/>
            <a:ext cx="7362216" cy="99104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419" sz="2400" kern="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Estrategias para implementar las TIC en el aula de clase como herramientas facilitadoras de la gestión pedagógica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184209E-CBB1-066C-ED3E-58CFB7934700}"/>
              </a:ext>
            </a:extLst>
          </p:cNvPr>
          <p:cNvSpPr txBox="1"/>
          <p:nvPr/>
        </p:nvSpPr>
        <p:spPr>
          <a:xfrm>
            <a:off x="4878419" y="969803"/>
            <a:ext cx="328519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419" sz="4400" b="1" dirty="0" err="1">
                <a:ln w="19050">
                  <a:solidFill>
                    <a:srgbClr val="D416AB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oppins Black" panose="00000A00000000000000" pitchFamily="2" charset="0"/>
                <a:cs typeface="Poppins Black" panose="00000A00000000000000" pitchFamily="2" charset="0"/>
              </a:rPr>
              <a:t>Jeopardy</a:t>
            </a:r>
            <a:endParaRPr lang="es-419" sz="4400" b="1" dirty="0">
              <a:ln w="19050">
                <a:solidFill>
                  <a:srgbClr val="D416AB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CC3135-6696-B40E-6BE9-478C7AD2FACB}"/>
              </a:ext>
            </a:extLst>
          </p:cNvPr>
          <p:cNvSpPr txBox="1"/>
          <p:nvPr/>
        </p:nvSpPr>
        <p:spPr>
          <a:xfrm>
            <a:off x="4625959" y="3855524"/>
            <a:ext cx="4606046" cy="164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40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Alejandro Sobrevilla Viveros – VT01713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40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del Valle de Puebla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40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Tecnología e Integración Curricular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40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Mtro. Máximo Rayón Otero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419" sz="140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15 de octubre de 2022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39C152A-C64D-B10C-D83F-52747C34A7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84073" y="206782"/>
            <a:ext cx="1362075" cy="180022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D08CA03-67E0-6448-96D3-5F16B6CFD4F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576385" y="263725"/>
            <a:ext cx="1238250" cy="180022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E24B565D-336F-2875-A895-56DF486665A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2051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1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window dir="vert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505728" y="2905780"/>
            <a:ext cx="574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C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Nivel de acceso a la tecnología</a:t>
            </a:r>
            <a:endParaRPr lang="es-419" sz="2800" dirty="0">
              <a:solidFill>
                <a:srgbClr val="FFC000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3B3E114C-0DC4-61DD-F856-68B7F11A19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7821"/>
          <a:stretch/>
        </p:blipFill>
        <p:spPr>
          <a:xfrm>
            <a:off x="538711" y="2887935"/>
            <a:ext cx="1498532" cy="370522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67524" y="2648900"/>
            <a:ext cx="390918" cy="112764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95A6C74-B280-2F50-D79C-C147599892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3035832" y="2648899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6" action="ppaction://hlinksldjump">
                <a:snd r:embed="rId17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pic>
        <p:nvPicPr>
          <p:cNvPr id="17" name="Gráfico 16">
            <a:extLst>
              <a:ext uri="{FF2B5EF4-FFF2-40B4-BE49-F238E27FC236}">
                <a16:creationId xmlns:a16="http://schemas.microsoft.com/office/drawing/2014/main" id="{8930B383-9976-FC65-5283-27AF65F4BE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31723" y="2312783"/>
            <a:ext cx="1858344" cy="89994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57D0507-1ADE-92AB-D04B-DE9E5D662DC2}"/>
              </a:ext>
            </a:extLst>
          </p:cNvPr>
          <p:cNvSpPr txBox="1"/>
          <p:nvPr/>
        </p:nvSpPr>
        <p:spPr>
          <a:xfrm>
            <a:off x="8906940" y="2333074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300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</p:spTree>
    <p:extLst>
      <p:ext uri="{BB962C8B-B14F-4D97-AF65-F5344CB8AC3E}">
        <p14:creationId xmlns:p14="http://schemas.microsoft.com/office/powerpoint/2010/main" val="47343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ráfico 66">
            <a:extLst>
              <a:ext uri="{FF2B5EF4-FFF2-40B4-BE49-F238E27FC236}">
                <a16:creationId xmlns:a16="http://schemas.microsoft.com/office/drawing/2014/main" id="{5C72041C-038A-2EA0-CA17-CD0F5C2BC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8286" y="2368282"/>
            <a:ext cx="1858344" cy="899940"/>
          </a:xfrm>
          <a:prstGeom prst="rect">
            <a:avLst/>
          </a:prstGeom>
        </p:spPr>
      </p:pic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421789" y="2489112"/>
            <a:ext cx="4648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niveles que tiene la apropiación tecnológica.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A328DF-D3AA-9B08-0400-F323C5B4084B}"/>
              </a:ext>
            </a:extLst>
          </p:cNvPr>
          <p:cNvSpPr txBox="1"/>
          <p:nvPr/>
        </p:nvSpPr>
        <p:spPr>
          <a:xfrm>
            <a:off x="9303503" y="2388573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4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11" action="ppaction://hlinksldjump" highlightClick="1">
                <a:snd r:embed="rId12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7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E52F14F-3516-2857-5708-D389EB24BAAE}"/>
              </a:ext>
            </a:extLst>
          </p:cNvPr>
          <p:cNvSpPr txBox="1"/>
          <p:nvPr/>
        </p:nvSpPr>
        <p:spPr>
          <a:xfrm>
            <a:off x="9090226" y="1986844"/>
            <a:ext cx="199640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C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¡BONUS!</a:t>
            </a:r>
            <a:endParaRPr lang="es-419" sz="2800" dirty="0">
              <a:solidFill>
                <a:srgbClr val="FFC000"/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0596254-1C25-BB14-6963-27CE051A96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63297" y="1582111"/>
            <a:ext cx="390918" cy="1127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0D4A8E66-88E2-6692-798A-B3CCA4B3143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9031414" y="1684630"/>
            <a:ext cx="390918" cy="1127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248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  <p:sndAc>
          <p:stSnd>
            <p:snd r:embed="rId2" name="applause.wav"/>
          </p:stSnd>
        </p:sndAc>
      </p:transition>
    </mc:Choice>
    <mc:Fallback>
      <p:transition spd="med">
        <p:fade/>
        <p:sndAc>
          <p:stSnd>
            <p:snd r:embed="rId2" name="applaus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524597" y="3003411"/>
            <a:ext cx="5740464" cy="109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600" b="1" dirty="0">
                <a:solidFill>
                  <a:srgbClr val="FFC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MX" sz="2800" b="1" dirty="0">
                <a:solidFill>
                  <a:srgbClr val="FFC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s-MX" i="1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Acceso a la tecnología, Adopción de la tecnología y Apropiación de la tecnología</a:t>
            </a:r>
            <a:endParaRPr lang="es-419" sz="2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3B3E114C-0DC4-61DD-F856-68B7F11A19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7821"/>
          <a:stretch/>
        </p:blipFill>
        <p:spPr>
          <a:xfrm>
            <a:off x="538711" y="2887935"/>
            <a:ext cx="1498532" cy="370522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28497" y="2538691"/>
            <a:ext cx="390918" cy="112764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95A6C74-B280-2F50-D79C-C147599892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2793872" y="2621546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6" action="ppaction://hlinksldjump">
                <a:snd r:embed="rId17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pic>
        <p:nvPicPr>
          <p:cNvPr id="17" name="Gráfico 16">
            <a:extLst>
              <a:ext uri="{FF2B5EF4-FFF2-40B4-BE49-F238E27FC236}">
                <a16:creationId xmlns:a16="http://schemas.microsoft.com/office/drawing/2014/main" id="{8930B383-9976-FC65-5283-27AF65F4BE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31723" y="2312783"/>
            <a:ext cx="1858344" cy="89994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57D0507-1ADE-92AB-D04B-DE9E5D662DC2}"/>
              </a:ext>
            </a:extLst>
          </p:cNvPr>
          <p:cNvSpPr txBox="1"/>
          <p:nvPr/>
        </p:nvSpPr>
        <p:spPr>
          <a:xfrm>
            <a:off x="8906940" y="2333074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400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</p:spTree>
    <p:extLst>
      <p:ext uri="{BB962C8B-B14F-4D97-AF65-F5344CB8AC3E}">
        <p14:creationId xmlns:p14="http://schemas.microsoft.com/office/powerpoint/2010/main" val="349631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ráfico 66">
            <a:extLst>
              <a:ext uri="{FF2B5EF4-FFF2-40B4-BE49-F238E27FC236}">
                <a16:creationId xmlns:a16="http://schemas.microsoft.com/office/drawing/2014/main" id="{5C72041C-038A-2EA0-CA17-CD0F5C2BC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8286" y="2368282"/>
            <a:ext cx="1858344" cy="899940"/>
          </a:xfrm>
          <a:prstGeom prst="rect">
            <a:avLst/>
          </a:prstGeom>
        </p:spPr>
      </p:pic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270929" y="2311628"/>
            <a:ext cx="52083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Llegar a este nivel dependerá de la forma en que los docentes se comprometan en la mejora de su proyecto formativo.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A328DF-D3AA-9B08-0400-F323C5B4084B}"/>
              </a:ext>
            </a:extLst>
          </p:cNvPr>
          <p:cNvSpPr txBox="1"/>
          <p:nvPr/>
        </p:nvSpPr>
        <p:spPr>
          <a:xfrm>
            <a:off x="9303503" y="2388573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500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10" action="ppaction://hlinksldjump" highlightClick="1">
                <a:snd r:embed="rId11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6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5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505728" y="2905780"/>
            <a:ext cx="574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C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Nivel de apropiación de la tecnología</a:t>
            </a:r>
            <a:endParaRPr lang="es-419" sz="2800" dirty="0">
              <a:solidFill>
                <a:srgbClr val="FFC000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3B3E114C-0DC4-61DD-F856-68B7F11A19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7821"/>
          <a:stretch/>
        </p:blipFill>
        <p:spPr>
          <a:xfrm>
            <a:off x="538711" y="2887935"/>
            <a:ext cx="1498532" cy="370522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64934" y="2608922"/>
            <a:ext cx="390918" cy="112764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95A6C74-B280-2F50-D79C-C147599892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2348007" y="2631572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6" action="ppaction://hlinksldjump">
                <a:snd r:embed="rId17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pic>
        <p:nvPicPr>
          <p:cNvPr id="17" name="Gráfico 16">
            <a:extLst>
              <a:ext uri="{FF2B5EF4-FFF2-40B4-BE49-F238E27FC236}">
                <a16:creationId xmlns:a16="http://schemas.microsoft.com/office/drawing/2014/main" id="{8930B383-9976-FC65-5283-27AF65F4BE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31723" y="2312783"/>
            <a:ext cx="1858344" cy="89994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57D0507-1ADE-92AB-D04B-DE9E5D662DC2}"/>
              </a:ext>
            </a:extLst>
          </p:cNvPr>
          <p:cNvSpPr txBox="1"/>
          <p:nvPr/>
        </p:nvSpPr>
        <p:spPr>
          <a:xfrm>
            <a:off x="8906940" y="2333074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5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</p:spTree>
    <p:extLst>
      <p:ext uri="{BB962C8B-B14F-4D97-AF65-F5344CB8AC3E}">
        <p14:creationId xmlns:p14="http://schemas.microsoft.com/office/powerpoint/2010/main" val="365328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139803" y="2228671"/>
            <a:ext cx="52083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Este nivel permite conocer las diferentes estrategias de enseñanza usadas y aplicadas por los docentes en el aula y cómo incorporan las TIC a estas prácticas.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8" action="ppaction://hlinksldjump" highlightClick="1">
                <a:snd r:embed="rId9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4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  <p:pic>
        <p:nvPicPr>
          <p:cNvPr id="6" name="Gráfico 5">
            <a:extLst>
              <a:ext uri="{FF2B5EF4-FFF2-40B4-BE49-F238E27FC236}">
                <a16:creationId xmlns:a16="http://schemas.microsoft.com/office/drawing/2014/main" id="{A4A002AE-D020-BCF3-38E3-B3DCE7EC32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303503" y="2364654"/>
            <a:ext cx="1799277" cy="8172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7CC9C2-AE83-DDE1-FCA8-6F94D3AA8EE9}"/>
              </a:ext>
            </a:extLst>
          </p:cNvPr>
          <p:cNvSpPr txBox="1"/>
          <p:nvPr/>
        </p:nvSpPr>
        <p:spPr>
          <a:xfrm>
            <a:off x="9273969" y="2313164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1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34276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476405" y="2789301"/>
            <a:ext cx="57404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B477CF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de enseñanza vinculadas a herramientas tecnológicas</a:t>
            </a:r>
            <a:endParaRPr lang="es-419" sz="2800" dirty="0">
              <a:solidFill>
                <a:srgbClr val="B477CF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4934" y="2608922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4" action="ppaction://hlinksldjump">
                <a:snd r:embed="rId15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2AD6F2F-BE3E-D21C-62EF-88CF59DE3F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8792626" y="2429522"/>
            <a:ext cx="1799277" cy="81727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94EF73-4342-A379-70FA-F7D8C92656DB}"/>
              </a:ext>
            </a:extLst>
          </p:cNvPr>
          <p:cNvSpPr txBox="1"/>
          <p:nvPr/>
        </p:nvSpPr>
        <p:spPr>
          <a:xfrm>
            <a:off x="8763092" y="2378032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1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FA0CB06-6854-4DEC-D402-205C54557296}"/>
              </a:ext>
            </a:extLst>
          </p:cNvPr>
          <p:cNvGrpSpPr/>
          <p:nvPr/>
        </p:nvGrpSpPr>
        <p:grpSpPr>
          <a:xfrm>
            <a:off x="1093751" y="2838160"/>
            <a:ext cx="1332066" cy="3705225"/>
            <a:chOff x="778088" y="2838160"/>
            <a:chExt cx="1332066" cy="3705225"/>
          </a:xfrm>
        </p:grpSpPr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id="{3B3E114C-0DC4-61DD-F856-68B7F11A1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38384" t="-1232" r="27330" b="1232"/>
            <a:stretch/>
          </p:blipFill>
          <p:spPr>
            <a:xfrm>
              <a:off x="778088" y="2838160"/>
              <a:ext cx="1218112" cy="3705225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EB5B10-DA4B-70A5-435E-2DA8BD28089B}"/>
                </a:ext>
              </a:extLst>
            </p:cNvPr>
            <p:cNvSpPr/>
            <p:nvPr/>
          </p:nvSpPr>
          <p:spPr>
            <a:xfrm>
              <a:off x="1719235" y="3195396"/>
              <a:ext cx="390919" cy="954107"/>
            </a:xfrm>
            <a:prstGeom prst="rect">
              <a:avLst/>
            </a:prstGeom>
            <a:solidFill>
              <a:srgbClr val="1C0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08D3F768-6F26-419E-3D76-9BC8FF309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348007" y="2631572"/>
            <a:ext cx="390918" cy="11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9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181282" y="1987392"/>
            <a:ext cx="52083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este nivel se identifican con mayor profundidad los recursos tecnológicos utilizados y cómo estos generan un impacto real en los ambientes de aprendizaje en correlación con las estrategias de enseñanza.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8" action="ppaction://hlinksldjump" highlightClick="1">
                <a:snd r:embed="rId9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4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  <p:pic>
        <p:nvPicPr>
          <p:cNvPr id="6" name="Gráfico 5">
            <a:extLst>
              <a:ext uri="{FF2B5EF4-FFF2-40B4-BE49-F238E27FC236}">
                <a16:creationId xmlns:a16="http://schemas.microsoft.com/office/drawing/2014/main" id="{A4A002AE-D020-BCF3-38E3-B3DCE7EC32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303503" y="2364654"/>
            <a:ext cx="1799277" cy="8172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7CC9C2-AE83-DDE1-FCA8-6F94D3AA8EE9}"/>
              </a:ext>
            </a:extLst>
          </p:cNvPr>
          <p:cNvSpPr txBox="1"/>
          <p:nvPr/>
        </p:nvSpPr>
        <p:spPr>
          <a:xfrm>
            <a:off x="9273969" y="2355368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251022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505728" y="2905780"/>
            <a:ext cx="574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B477CF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Tipos de recursos tecnológicos utilizados</a:t>
            </a:r>
            <a:endParaRPr lang="es-419" sz="2800" dirty="0">
              <a:solidFill>
                <a:srgbClr val="B477CF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4934" y="2608922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4" action="ppaction://hlinksldjump">
                <a:snd r:embed="rId15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2AD6F2F-BE3E-D21C-62EF-88CF59DE3F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8792626" y="2387318"/>
            <a:ext cx="1799277" cy="81727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94EF73-4342-A379-70FA-F7D8C92656DB}"/>
              </a:ext>
            </a:extLst>
          </p:cNvPr>
          <p:cNvSpPr txBox="1"/>
          <p:nvPr/>
        </p:nvSpPr>
        <p:spPr>
          <a:xfrm>
            <a:off x="8763092" y="2378032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200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FA0CB06-6854-4DEC-D402-205C54557296}"/>
              </a:ext>
            </a:extLst>
          </p:cNvPr>
          <p:cNvGrpSpPr/>
          <p:nvPr/>
        </p:nvGrpSpPr>
        <p:grpSpPr>
          <a:xfrm>
            <a:off x="1093751" y="2838160"/>
            <a:ext cx="1332066" cy="3705225"/>
            <a:chOff x="778088" y="2838160"/>
            <a:chExt cx="1332066" cy="3705225"/>
          </a:xfrm>
        </p:grpSpPr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id="{3B3E114C-0DC4-61DD-F856-68B7F11A1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38384" t="-1232" r="27330" b="1232"/>
            <a:stretch/>
          </p:blipFill>
          <p:spPr>
            <a:xfrm>
              <a:off x="778088" y="2838160"/>
              <a:ext cx="1218112" cy="3705225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EB5B10-DA4B-70A5-435E-2DA8BD28089B}"/>
                </a:ext>
              </a:extLst>
            </p:cNvPr>
            <p:cNvSpPr/>
            <p:nvPr/>
          </p:nvSpPr>
          <p:spPr>
            <a:xfrm>
              <a:off x="1719235" y="3195396"/>
              <a:ext cx="390919" cy="954107"/>
            </a:xfrm>
            <a:prstGeom prst="rect">
              <a:avLst/>
            </a:prstGeom>
            <a:solidFill>
              <a:srgbClr val="1C0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08D3F768-6F26-419E-3D76-9BC8FF309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348007" y="2631572"/>
            <a:ext cx="390918" cy="11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3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270929" y="2311628"/>
            <a:ext cx="52083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este nivel se observa y analiza la manera de integrar tanto estrategias de enseñanza como recursos tecnológicos dentro de las clases.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8" action="ppaction://hlinksldjump" highlightClick="1">
                <a:snd r:embed="rId9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4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  <p:pic>
        <p:nvPicPr>
          <p:cNvPr id="6" name="Gráfico 5">
            <a:extLst>
              <a:ext uri="{FF2B5EF4-FFF2-40B4-BE49-F238E27FC236}">
                <a16:creationId xmlns:a16="http://schemas.microsoft.com/office/drawing/2014/main" id="{A4A002AE-D020-BCF3-38E3-B3DCE7EC32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303503" y="2364654"/>
            <a:ext cx="1799277" cy="8172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7CC9C2-AE83-DDE1-FCA8-6F94D3AA8EE9}"/>
              </a:ext>
            </a:extLst>
          </p:cNvPr>
          <p:cNvSpPr txBox="1"/>
          <p:nvPr/>
        </p:nvSpPr>
        <p:spPr>
          <a:xfrm>
            <a:off x="9273969" y="2355368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2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90953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ráfico 80">
            <a:extLst>
              <a:ext uri="{FF2B5EF4-FFF2-40B4-BE49-F238E27FC236}">
                <a16:creationId xmlns:a16="http://schemas.microsoft.com/office/drawing/2014/main" id="{A3C9EF68-B08D-0F5C-48D3-D8ACD7762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4005" y="1853242"/>
            <a:ext cx="1338317" cy="653300"/>
          </a:xfrm>
          <a:prstGeom prst="rect">
            <a:avLst/>
          </a:prstGeom>
        </p:spPr>
      </p:pic>
      <p:pic>
        <p:nvPicPr>
          <p:cNvPr id="82" name="Gráfico 81">
            <a:extLst>
              <a:ext uri="{FF2B5EF4-FFF2-40B4-BE49-F238E27FC236}">
                <a16:creationId xmlns:a16="http://schemas.microsoft.com/office/drawing/2014/main" id="{256DD096-F9A5-0312-11E7-7CCD5EDCE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4004" y="2588368"/>
            <a:ext cx="1338317" cy="653300"/>
          </a:xfrm>
          <a:prstGeom prst="rect">
            <a:avLst/>
          </a:prstGeom>
        </p:spPr>
      </p:pic>
      <p:pic>
        <p:nvPicPr>
          <p:cNvPr id="83" name="Gráfico 82">
            <a:extLst>
              <a:ext uri="{FF2B5EF4-FFF2-40B4-BE49-F238E27FC236}">
                <a16:creationId xmlns:a16="http://schemas.microsoft.com/office/drawing/2014/main" id="{473752FD-F509-09E3-AF0B-A76B2CA28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4004" y="3371643"/>
            <a:ext cx="1338317" cy="653300"/>
          </a:xfrm>
          <a:prstGeom prst="rect">
            <a:avLst/>
          </a:prstGeom>
        </p:spPr>
      </p:pic>
      <p:pic>
        <p:nvPicPr>
          <p:cNvPr id="84" name="Gráfico 83">
            <a:extLst>
              <a:ext uri="{FF2B5EF4-FFF2-40B4-BE49-F238E27FC236}">
                <a16:creationId xmlns:a16="http://schemas.microsoft.com/office/drawing/2014/main" id="{2005D6C4-A772-0A60-5730-3DCCD9C61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4003" y="4106769"/>
            <a:ext cx="1338317" cy="653300"/>
          </a:xfrm>
          <a:prstGeom prst="rect">
            <a:avLst/>
          </a:prstGeom>
        </p:spPr>
      </p:pic>
      <p:pic>
        <p:nvPicPr>
          <p:cNvPr id="85" name="Gráfico 84">
            <a:extLst>
              <a:ext uri="{FF2B5EF4-FFF2-40B4-BE49-F238E27FC236}">
                <a16:creationId xmlns:a16="http://schemas.microsoft.com/office/drawing/2014/main" id="{0E73543A-3C7D-9791-B79E-506D8827A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4002" y="4760069"/>
            <a:ext cx="1338317" cy="653300"/>
          </a:xfrm>
          <a:prstGeom prst="rect">
            <a:avLst/>
          </a:prstGeom>
        </p:spPr>
      </p:pic>
      <p:pic>
        <p:nvPicPr>
          <p:cNvPr id="86" name="Gráfico 85">
            <a:extLst>
              <a:ext uri="{FF2B5EF4-FFF2-40B4-BE49-F238E27FC236}">
                <a16:creationId xmlns:a16="http://schemas.microsoft.com/office/drawing/2014/main" id="{F71AEDE6-41A0-2838-25B5-E86F919F8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4001" y="5495195"/>
            <a:ext cx="1338317" cy="653300"/>
          </a:xfrm>
          <a:prstGeom prst="rect">
            <a:avLst/>
          </a:prstGeom>
        </p:spPr>
      </p:pic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241428" y="2958271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55FF576-002B-C28E-AF0C-066B82C31D7A}"/>
              </a:ext>
            </a:extLst>
          </p:cNvPr>
          <p:cNvGrpSpPr/>
          <p:nvPr/>
        </p:nvGrpSpPr>
        <p:grpSpPr>
          <a:xfrm>
            <a:off x="2405718" y="1821251"/>
            <a:ext cx="1349044" cy="685291"/>
            <a:chOff x="2447921" y="1610233"/>
            <a:chExt cx="1349044" cy="685291"/>
          </a:xfrm>
        </p:grpSpPr>
        <p:pic>
          <p:nvPicPr>
            <p:cNvPr id="67" name="Gráfico 66">
              <a:extLst>
                <a:ext uri="{FF2B5EF4-FFF2-40B4-BE49-F238E27FC236}">
                  <a16:creationId xmlns:a16="http://schemas.microsoft.com/office/drawing/2014/main" id="{5C72041C-038A-2EA0-CA17-CD0F5C2BC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47924" y="1642224"/>
              <a:ext cx="1349041" cy="653300"/>
            </a:xfrm>
            <a:prstGeom prst="rect">
              <a:avLst/>
            </a:prstGeom>
          </p:spPr>
        </p:pic>
        <p:sp>
          <p:nvSpPr>
            <p:cNvPr id="90" name="CuadroTexto 89">
              <a:hlinkClick r:id="rId10" action="ppaction://hlinksldjump">
                <a:snd r:embed="rId11" name="bomb.wav"/>
              </a:hlinkClick>
              <a:extLst>
                <a:ext uri="{FF2B5EF4-FFF2-40B4-BE49-F238E27FC236}">
                  <a16:creationId xmlns:a16="http://schemas.microsoft.com/office/drawing/2014/main" id="{2AA2395E-9BF9-75BB-684B-A2B4A2FDBEAB}"/>
                </a:ext>
              </a:extLst>
            </p:cNvPr>
            <p:cNvSpPr txBox="1"/>
            <p:nvPr/>
          </p:nvSpPr>
          <p:spPr>
            <a:xfrm>
              <a:off x="2447921" y="1610233"/>
              <a:ext cx="1349041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s-419"/>
              </a:defPPr>
              <a:lvl1pPr algn="ctr">
                <a:spcBef>
                  <a:spcPts val="1400"/>
                </a:spcBef>
                <a:spcAft>
                  <a:spcPts val="1200"/>
                </a:spcAft>
                <a:defRPr sz="3600" b="1">
                  <a:solidFill>
                    <a:schemeClr val="bg1"/>
                  </a:solidFill>
                  <a:effectLst/>
                  <a:latin typeface="Poppins ExtraBold" panose="00000900000000000000" pitchFamily="2" charset="0"/>
                  <a:ea typeface="Times New Roman" panose="02020603050405020304" pitchFamily="18" charset="0"/>
                  <a:cs typeface="Poppins ExtraBold" panose="00000900000000000000" pitchFamily="2" charset="0"/>
                </a:defRPr>
              </a:lvl1pPr>
            </a:lstStyle>
            <a:p>
              <a:r>
                <a:rPr lang="es-419" dirty="0"/>
                <a:t>100</a:t>
              </a:r>
            </a:p>
          </p:txBody>
        </p:sp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90C0A690-6146-6199-9F8B-1680D384DD8E}"/>
              </a:ext>
            </a:extLst>
          </p:cNvPr>
          <p:cNvGrpSpPr/>
          <p:nvPr/>
        </p:nvGrpSpPr>
        <p:grpSpPr>
          <a:xfrm>
            <a:off x="2405720" y="2539259"/>
            <a:ext cx="1364126" cy="702409"/>
            <a:chOff x="2447923" y="2328241"/>
            <a:chExt cx="1364126" cy="702409"/>
          </a:xfrm>
        </p:grpSpPr>
        <p:pic>
          <p:nvPicPr>
            <p:cNvPr id="75" name="Gráfico 74">
              <a:extLst>
                <a:ext uri="{FF2B5EF4-FFF2-40B4-BE49-F238E27FC236}">
                  <a16:creationId xmlns:a16="http://schemas.microsoft.com/office/drawing/2014/main" id="{209E9AF0-E256-A157-F100-D557F51E8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47923" y="2377350"/>
              <a:ext cx="1349041" cy="653300"/>
            </a:xfrm>
            <a:prstGeom prst="rect">
              <a:avLst/>
            </a:prstGeom>
          </p:spPr>
        </p:pic>
        <p:sp>
          <p:nvSpPr>
            <p:cNvPr id="92" name="CuadroTexto 91">
              <a:hlinkClick r:id="rId12" action="ppaction://hlinksldjump">
                <a:snd r:embed="rId11" name="bomb.wav"/>
              </a:hlinkClick>
              <a:extLst>
                <a:ext uri="{FF2B5EF4-FFF2-40B4-BE49-F238E27FC236}">
                  <a16:creationId xmlns:a16="http://schemas.microsoft.com/office/drawing/2014/main" id="{99128544-F2EF-0818-21D4-31F7387DCDF6}"/>
                </a:ext>
              </a:extLst>
            </p:cNvPr>
            <p:cNvSpPr txBox="1"/>
            <p:nvPr/>
          </p:nvSpPr>
          <p:spPr>
            <a:xfrm>
              <a:off x="2463008" y="2328241"/>
              <a:ext cx="1349041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s-419"/>
              </a:defPPr>
              <a:lvl1pPr algn="ctr">
                <a:spcBef>
                  <a:spcPts val="1400"/>
                </a:spcBef>
                <a:spcAft>
                  <a:spcPts val="1200"/>
                </a:spcAft>
                <a:defRPr sz="3600" b="1">
                  <a:solidFill>
                    <a:schemeClr val="bg1"/>
                  </a:solidFill>
                  <a:effectLst/>
                  <a:latin typeface="Poppins ExtraBold" panose="00000900000000000000" pitchFamily="2" charset="0"/>
                  <a:ea typeface="Times New Roman" panose="02020603050405020304" pitchFamily="18" charset="0"/>
                  <a:cs typeface="Poppins ExtraBold" panose="00000900000000000000" pitchFamily="2" charset="0"/>
                </a:defRPr>
              </a:lvl1pPr>
            </a:lstStyle>
            <a:p>
              <a:r>
                <a:rPr lang="es-419" dirty="0"/>
                <a:t>200</a:t>
              </a:r>
            </a:p>
          </p:txBody>
        </p:sp>
      </p:grp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D47D5D39-4BFF-CE39-6DFE-55B9391D0B8F}"/>
              </a:ext>
            </a:extLst>
          </p:cNvPr>
          <p:cNvGrpSpPr/>
          <p:nvPr/>
        </p:nvGrpSpPr>
        <p:grpSpPr>
          <a:xfrm>
            <a:off x="2405720" y="3340618"/>
            <a:ext cx="1356426" cy="684325"/>
            <a:chOff x="2447923" y="3129600"/>
            <a:chExt cx="1356426" cy="684325"/>
          </a:xfrm>
        </p:grpSpPr>
        <p:pic>
          <p:nvPicPr>
            <p:cNvPr id="76" name="Gráfico 75">
              <a:extLst>
                <a:ext uri="{FF2B5EF4-FFF2-40B4-BE49-F238E27FC236}">
                  <a16:creationId xmlns:a16="http://schemas.microsoft.com/office/drawing/2014/main" id="{C43B9543-5060-7FA9-88A6-88A2EEA05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47923" y="3160625"/>
              <a:ext cx="1349041" cy="653300"/>
            </a:xfrm>
            <a:prstGeom prst="rect">
              <a:avLst/>
            </a:prstGeom>
          </p:spPr>
        </p:pic>
        <p:sp>
          <p:nvSpPr>
            <p:cNvPr id="93" name="CuadroTexto 92">
              <a:hlinkClick r:id="rId13" action="ppaction://hlinksldjump">
                <a:snd r:embed="rId11" name="bomb.wav"/>
              </a:hlinkClick>
              <a:extLst>
                <a:ext uri="{FF2B5EF4-FFF2-40B4-BE49-F238E27FC236}">
                  <a16:creationId xmlns:a16="http://schemas.microsoft.com/office/drawing/2014/main" id="{1A6A6F40-5C04-4A68-5EE0-C07EB96F6CF3}"/>
                </a:ext>
              </a:extLst>
            </p:cNvPr>
            <p:cNvSpPr txBox="1"/>
            <p:nvPr/>
          </p:nvSpPr>
          <p:spPr>
            <a:xfrm>
              <a:off x="2455308" y="3129600"/>
              <a:ext cx="1349041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s-419"/>
              </a:defPPr>
              <a:lvl1pPr algn="ctr">
                <a:spcBef>
                  <a:spcPts val="1400"/>
                </a:spcBef>
                <a:spcAft>
                  <a:spcPts val="1200"/>
                </a:spcAft>
                <a:defRPr sz="3600" b="1">
                  <a:solidFill>
                    <a:schemeClr val="bg1"/>
                  </a:solidFill>
                  <a:effectLst/>
                  <a:latin typeface="Poppins ExtraBold" panose="00000900000000000000" pitchFamily="2" charset="0"/>
                  <a:ea typeface="Times New Roman" panose="02020603050405020304" pitchFamily="18" charset="0"/>
                  <a:cs typeface="Poppins ExtraBold" panose="00000900000000000000" pitchFamily="2" charset="0"/>
                </a:defRPr>
              </a:lvl1pPr>
            </a:lstStyle>
            <a:p>
              <a:r>
                <a:rPr lang="es-419" dirty="0"/>
                <a:t>200</a:t>
              </a:r>
            </a:p>
          </p:txBody>
        </p:sp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57610A30-167B-423E-04AD-E7073F961991}"/>
              </a:ext>
            </a:extLst>
          </p:cNvPr>
          <p:cNvGrpSpPr/>
          <p:nvPr/>
        </p:nvGrpSpPr>
        <p:grpSpPr>
          <a:xfrm>
            <a:off x="2405719" y="4085020"/>
            <a:ext cx="1394468" cy="675049"/>
            <a:chOff x="2447922" y="3874002"/>
            <a:chExt cx="1394468" cy="675049"/>
          </a:xfrm>
        </p:grpSpPr>
        <p:pic>
          <p:nvPicPr>
            <p:cNvPr id="77" name="Gráfico 76">
              <a:extLst>
                <a:ext uri="{FF2B5EF4-FFF2-40B4-BE49-F238E27FC236}">
                  <a16:creationId xmlns:a16="http://schemas.microsoft.com/office/drawing/2014/main" id="{9EB7F82E-E9DC-C602-014D-1561D253D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47922" y="3895751"/>
              <a:ext cx="1349041" cy="653300"/>
            </a:xfrm>
            <a:prstGeom prst="rect">
              <a:avLst/>
            </a:prstGeom>
          </p:spPr>
        </p:pic>
        <p:sp>
          <p:nvSpPr>
            <p:cNvPr id="94" name="CuadroTexto 93">
              <a:hlinkClick r:id="rId14" action="ppaction://hlinksldjump">
                <a:snd r:embed="rId11" name="bomb.wav"/>
              </a:hlinkClick>
              <a:extLst>
                <a:ext uri="{FF2B5EF4-FFF2-40B4-BE49-F238E27FC236}">
                  <a16:creationId xmlns:a16="http://schemas.microsoft.com/office/drawing/2014/main" id="{C0777953-20D6-658D-6464-218D8421B0CE}"/>
                </a:ext>
              </a:extLst>
            </p:cNvPr>
            <p:cNvSpPr txBox="1"/>
            <p:nvPr/>
          </p:nvSpPr>
          <p:spPr>
            <a:xfrm>
              <a:off x="2493349" y="3874002"/>
              <a:ext cx="1349041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s-419"/>
              </a:defPPr>
              <a:lvl1pPr algn="ctr">
                <a:spcBef>
                  <a:spcPts val="1400"/>
                </a:spcBef>
                <a:spcAft>
                  <a:spcPts val="1200"/>
                </a:spcAft>
                <a:defRPr sz="3600" b="1">
                  <a:solidFill>
                    <a:schemeClr val="bg1"/>
                  </a:solidFill>
                  <a:effectLst/>
                  <a:latin typeface="Poppins ExtraBold" panose="00000900000000000000" pitchFamily="2" charset="0"/>
                  <a:ea typeface="Times New Roman" panose="02020603050405020304" pitchFamily="18" charset="0"/>
                  <a:cs typeface="Poppins ExtraBold" panose="00000900000000000000" pitchFamily="2" charset="0"/>
                </a:defRPr>
              </a:lvl1pPr>
            </a:lstStyle>
            <a:p>
              <a:r>
                <a:rPr lang="es-419" dirty="0"/>
                <a:t>300</a:t>
              </a:r>
            </a:p>
          </p:txBody>
        </p:sp>
      </p:grpSp>
      <p:grpSp>
        <p:nvGrpSpPr>
          <p:cNvPr id="98" name="Grupo 97">
            <a:extLst>
              <a:ext uri="{FF2B5EF4-FFF2-40B4-BE49-F238E27FC236}">
                <a16:creationId xmlns:a16="http://schemas.microsoft.com/office/drawing/2014/main" id="{B7AF1FCD-93E0-B810-D804-22A051134028}"/>
              </a:ext>
            </a:extLst>
          </p:cNvPr>
          <p:cNvGrpSpPr/>
          <p:nvPr/>
        </p:nvGrpSpPr>
        <p:grpSpPr>
          <a:xfrm>
            <a:off x="2405719" y="4820390"/>
            <a:ext cx="1386768" cy="674805"/>
            <a:chOff x="2447922" y="4609372"/>
            <a:chExt cx="1386768" cy="674805"/>
          </a:xfrm>
        </p:grpSpPr>
        <p:pic>
          <p:nvPicPr>
            <p:cNvPr id="78" name="Gráfico 77">
              <a:extLst>
                <a:ext uri="{FF2B5EF4-FFF2-40B4-BE49-F238E27FC236}">
                  <a16:creationId xmlns:a16="http://schemas.microsoft.com/office/drawing/2014/main" id="{04155A52-1AFC-3346-0AD5-7764A760F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47922" y="4630877"/>
              <a:ext cx="1349041" cy="653300"/>
            </a:xfrm>
            <a:prstGeom prst="rect">
              <a:avLst/>
            </a:prstGeom>
          </p:spPr>
        </p:pic>
        <p:sp>
          <p:nvSpPr>
            <p:cNvPr id="95" name="CuadroTexto 94">
              <a:hlinkClick r:id="rId15" action="ppaction://hlinksldjump">
                <a:snd r:embed="rId11" name="bomb.wav"/>
              </a:hlinkClick>
              <a:extLst>
                <a:ext uri="{FF2B5EF4-FFF2-40B4-BE49-F238E27FC236}">
                  <a16:creationId xmlns:a16="http://schemas.microsoft.com/office/drawing/2014/main" id="{2082EBF4-2F01-1242-3C1A-45B52D5160AD}"/>
                </a:ext>
              </a:extLst>
            </p:cNvPr>
            <p:cNvSpPr txBox="1"/>
            <p:nvPr/>
          </p:nvSpPr>
          <p:spPr>
            <a:xfrm>
              <a:off x="2485649" y="4609372"/>
              <a:ext cx="1349041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s-419"/>
              </a:defPPr>
              <a:lvl1pPr algn="ctr">
                <a:spcBef>
                  <a:spcPts val="1400"/>
                </a:spcBef>
                <a:spcAft>
                  <a:spcPts val="1200"/>
                </a:spcAft>
                <a:defRPr sz="3600" b="1">
                  <a:solidFill>
                    <a:schemeClr val="bg1"/>
                  </a:solidFill>
                  <a:effectLst/>
                  <a:latin typeface="Poppins ExtraBold" panose="00000900000000000000" pitchFamily="2" charset="0"/>
                  <a:ea typeface="Times New Roman" panose="02020603050405020304" pitchFamily="18" charset="0"/>
                  <a:cs typeface="Poppins ExtraBold" panose="00000900000000000000" pitchFamily="2" charset="0"/>
                </a:defRPr>
              </a:lvl1pPr>
            </a:lstStyle>
            <a:p>
              <a:r>
                <a:rPr lang="es-419" dirty="0"/>
                <a:t>400</a:t>
              </a:r>
            </a:p>
          </p:txBody>
        </p: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5542B4F2-4777-2316-689F-5792275B985B}"/>
              </a:ext>
            </a:extLst>
          </p:cNvPr>
          <p:cNvGrpSpPr/>
          <p:nvPr/>
        </p:nvGrpSpPr>
        <p:grpSpPr>
          <a:xfrm>
            <a:off x="2405718" y="5536906"/>
            <a:ext cx="1405404" cy="693415"/>
            <a:chOff x="2447921" y="5325888"/>
            <a:chExt cx="1405404" cy="693415"/>
          </a:xfrm>
        </p:grpSpPr>
        <p:pic>
          <p:nvPicPr>
            <p:cNvPr id="79" name="Gráfico 78">
              <a:extLst>
                <a:ext uri="{FF2B5EF4-FFF2-40B4-BE49-F238E27FC236}">
                  <a16:creationId xmlns:a16="http://schemas.microsoft.com/office/drawing/2014/main" id="{38DA104C-60F8-7C0F-89EA-BF1B4DD3C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47921" y="5366003"/>
              <a:ext cx="1349041" cy="653300"/>
            </a:xfrm>
            <a:prstGeom prst="rect">
              <a:avLst/>
            </a:prstGeom>
          </p:spPr>
        </p:pic>
        <p:sp>
          <p:nvSpPr>
            <p:cNvPr id="96" name="CuadroTexto 95">
              <a:hlinkClick r:id="rId16" action="ppaction://hlinksldjump">
                <a:snd r:embed="rId11" name="bomb.wav"/>
              </a:hlinkClick>
              <a:extLst>
                <a:ext uri="{FF2B5EF4-FFF2-40B4-BE49-F238E27FC236}">
                  <a16:creationId xmlns:a16="http://schemas.microsoft.com/office/drawing/2014/main" id="{5A757DE3-1A90-647E-B64F-000044868EE5}"/>
                </a:ext>
              </a:extLst>
            </p:cNvPr>
            <p:cNvSpPr txBox="1"/>
            <p:nvPr/>
          </p:nvSpPr>
          <p:spPr>
            <a:xfrm>
              <a:off x="2504284" y="5325888"/>
              <a:ext cx="1349041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s-419"/>
              </a:defPPr>
              <a:lvl1pPr algn="ctr">
                <a:spcBef>
                  <a:spcPts val="1400"/>
                </a:spcBef>
                <a:spcAft>
                  <a:spcPts val="1200"/>
                </a:spcAft>
                <a:defRPr sz="3600" b="1">
                  <a:solidFill>
                    <a:schemeClr val="bg1"/>
                  </a:solidFill>
                  <a:effectLst/>
                  <a:latin typeface="Poppins ExtraBold" panose="00000900000000000000" pitchFamily="2" charset="0"/>
                  <a:ea typeface="Times New Roman" panose="02020603050405020304" pitchFamily="18" charset="0"/>
                  <a:cs typeface="Poppins ExtraBold" panose="00000900000000000000" pitchFamily="2" charset="0"/>
                </a:defRPr>
              </a:lvl1pPr>
            </a:lstStyle>
            <a:p>
              <a:r>
                <a:rPr lang="es-419" dirty="0"/>
                <a:t>500</a:t>
              </a:r>
            </a:p>
          </p:txBody>
        </p:sp>
      </p:grp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3922EE02-C500-DCC4-C419-85C55E150B40}"/>
              </a:ext>
            </a:extLst>
          </p:cNvPr>
          <p:cNvGrpSpPr/>
          <p:nvPr/>
        </p:nvGrpSpPr>
        <p:grpSpPr>
          <a:xfrm>
            <a:off x="4320246" y="1832065"/>
            <a:ext cx="1438275" cy="674478"/>
            <a:chOff x="4362449" y="1621047"/>
            <a:chExt cx="1438275" cy="674478"/>
          </a:xfrm>
        </p:grpSpPr>
        <p:pic>
          <p:nvPicPr>
            <p:cNvPr id="69" name="Gráfico 68">
              <a:extLst>
                <a:ext uri="{FF2B5EF4-FFF2-40B4-BE49-F238E27FC236}">
                  <a16:creationId xmlns:a16="http://schemas.microsoft.com/office/drawing/2014/main" id="{755A3A52-FCA1-B8FE-4E9A-30E926A90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362449" y="1642224"/>
              <a:ext cx="1438275" cy="653301"/>
            </a:xfrm>
            <a:prstGeom prst="rect">
              <a:avLst/>
            </a:prstGeom>
          </p:spPr>
        </p:pic>
        <p:sp>
          <p:nvSpPr>
            <p:cNvPr id="102" name="CuadroTexto 101">
              <a:hlinkClick r:id="rId19" action="ppaction://hlinksldjump">
                <a:snd r:embed="rId11" name="bomb.wav"/>
              </a:hlinkClick>
              <a:extLst>
                <a:ext uri="{FF2B5EF4-FFF2-40B4-BE49-F238E27FC236}">
                  <a16:creationId xmlns:a16="http://schemas.microsoft.com/office/drawing/2014/main" id="{4D70A72E-0B9F-0A88-98EC-DF7CB97DEEC9}"/>
                </a:ext>
              </a:extLst>
            </p:cNvPr>
            <p:cNvSpPr txBox="1"/>
            <p:nvPr/>
          </p:nvSpPr>
          <p:spPr>
            <a:xfrm>
              <a:off x="4398113" y="1621047"/>
              <a:ext cx="1349041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s-419"/>
              </a:defPPr>
              <a:lvl1pPr algn="ctr">
                <a:spcBef>
                  <a:spcPts val="1400"/>
                </a:spcBef>
                <a:spcAft>
                  <a:spcPts val="1200"/>
                </a:spcAft>
                <a:defRPr sz="3600" b="1">
                  <a:solidFill>
                    <a:schemeClr val="bg1"/>
                  </a:solidFill>
                  <a:effectLst/>
                  <a:latin typeface="Poppins ExtraBold" panose="00000900000000000000" pitchFamily="2" charset="0"/>
                  <a:ea typeface="Times New Roman" panose="02020603050405020304" pitchFamily="18" charset="0"/>
                  <a:cs typeface="Poppins ExtraBold" panose="00000900000000000000" pitchFamily="2" charset="0"/>
                </a:defRPr>
              </a:lvl1pPr>
            </a:lstStyle>
            <a:p>
              <a:r>
                <a:rPr lang="es-419" dirty="0"/>
                <a:t>100</a:t>
              </a:r>
            </a:p>
          </p:txBody>
        </p:sp>
      </p:grpSp>
      <p:sp>
        <p:nvSpPr>
          <p:cNvPr id="103" name="CuadroTexto 102">
            <a:hlinkClick r:id="rId20" action="ppaction://hlinksldjump">
              <a:snd r:embed="rId11" name="bomb.wav"/>
            </a:hlinkClick>
            <a:extLst>
              <a:ext uri="{FF2B5EF4-FFF2-40B4-BE49-F238E27FC236}">
                <a16:creationId xmlns:a16="http://schemas.microsoft.com/office/drawing/2014/main" id="{204D0077-2038-E4AE-8E95-CDE49C0531AF}"/>
              </a:ext>
            </a:extLst>
          </p:cNvPr>
          <p:cNvSpPr txBox="1"/>
          <p:nvPr/>
        </p:nvSpPr>
        <p:spPr>
          <a:xfrm>
            <a:off x="6324881" y="1832064"/>
            <a:ext cx="134904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36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100</a:t>
            </a:r>
          </a:p>
        </p:txBody>
      </p: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B4210D5A-56A2-8803-3092-82E9807BCD12}"/>
              </a:ext>
            </a:extLst>
          </p:cNvPr>
          <p:cNvGrpSpPr/>
          <p:nvPr/>
        </p:nvGrpSpPr>
        <p:grpSpPr>
          <a:xfrm>
            <a:off x="4320245" y="2550939"/>
            <a:ext cx="1438275" cy="690730"/>
            <a:chOff x="4362448" y="2339921"/>
            <a:chExt cx="1438275" cy="690730"/>
          </a:xfrm>
        </p:grpSpPr>
        <p:pic>
          <p:nvPicPr>
            <p:cNvPr id="70" name="Gráfico 69">
              <a:extLst>
                <a:ext uri="{FF2B5EF4-FFF2-40B4-BE49-F238E27FC236}">
                  <a16:creationId xmlns:a16="http://schemas.microsoft.com/office/drawing/2014/main" id="{148F8A06-F0B2-A8A5-153C-7839819E4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362448" y="2377350"/>
              <a:ext cx="1438275" cy="653301"/>
            </a:xfrm>
            <a:prstGeom prst="rect">
              <a:avLst/>
            </a:prstGeom>
          </p:spPr>
        </p:pic>
        <p:sp>
          <p:nvSpPr>
            <p:cNvPr id="104" name="CuadroTexto 103">
              <a:hlinkClick r:id="rId21" action="ppaction://hlinksldjump">
                <a:snd r:embed="rId11" name="bomb.wav"/>
              </a:hlinkClick>
              <a:extLst>
                <a:ext uri="{FF2B5EF4-FFF2-40B4-BE49-F238E27FC236}">
                  <a16:creationId xmlns:a16="http://schemas.microsoft.com/office/drawing/2014/main" id="{B8762A0B-01C8-78FC-0313-BC10FCD23DCC}"/>
                </a:ext>
              </a:extLst>
            </p:cNvPr>
            <p:cNvSpPr txBox="1"/>
            <p:nvPr/>
          </p:nvSpPr>
          <p:spPr>
            <a:xfrm>
              <a:off x="4398113" y="2339921"/>
              <a:ext cx="1349041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s-419"/>
              </a:defPPr>
              <a:lvl1pPr algn="ctr">
                <a:spcBef>
                  <a:spcPts val="1400"/>
                </a:spcBef>
                <a:spcAft>
                  <a:spcPts val="1200"/>
                </a:spcAft>
                <a:defRPr sz="3600" b="1">
                  <a:solidFill>
                    <a:schemeClr val="bg1"/>
                  </a:solidFill>
                  <a:effectLst/>
                  <a:latin typeface="Poppins ExtraBold" panose="00000900000000000000" pitchFamily="2" charset="0"/>
                  <a:ea typeface="Times New Roman" panose="02020603050405020304" pitchFamily="18" charset="0"/>
                  <a:cs typeface="Poppins ExtraBold" panose="00000900000000000000" pitchFamily="2" charset="0"/>
                </a:defRPr>
              </a:lvl1pPr>
            </a:lstStyle>
            <a:p>
              <a:r>
                <a:rPr lang="es-419" dirty="0"/>
                <a:t>200</a:t>
              </a:r>
            </a:p>
          </p:txBody>
        </p:sp>
      </p:grpSp>
      <p:sp>
        <p:nvSpPr>
          <p:cNvPr id="105" name="CuadroTexto 104">
            <a:hlinkClick r:id="rId22" action="ppaction://hlinksldjump">
              <a:snd r:embed="rId11" name="bomb.wav"/>
            </a:hlinkClick>
            <a:extLst>
              <a:ext uri="{FF2B5EF4-FFF2-40B4-BE49-F238E27FC236}">
                <a16:creationId xmlns:a16="http://schemas.microsoft.com/office/drawing/2014/main" id="{4FC6BB4B-0267-3AAB-B294-369AFFF1492F}"/>
              </a:ext>
            </a:extLst>
          </p:cNvPr>
          <p:cNvSpPr txBox="1"/>
          <p:nvPr/>
        </p:nvSpPr>
        <p:spPr>
          <a:xfrm>
            <a:off x="6359669" y="2550939"/>
            <a:ext cx="134904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419"/>
            </a:defPPr>
            <a:lvl1pPr algn="ctr">
              <a:spcBef>
                <a:spcPts val="1400"/>
              </a:spcBef>
              <a:spcAft>
                <a:spcPts val="1200"/>
              </a:spcAft>
              <a:defRPr sz="3600" b="1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defRPr>
            </a:lvl1pPr>
          </a:lstStyle>
          <a:p>
            <a:r>
              <a:rPr lang="es-419" dirty="0"/>
              <a:t>200</a:t>
            </a:r>
          </a:p>
        </p:txBody>
      </p: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DA6F312A-8105-D17C-C61C-D354D49B1063}"/>
              </a:ext>
            </a:extLst>
          </p:cNvPr>
          <p:cNvGrpSpPr/>
          <p:nvPr/>
        </p:nvGrpSpPr>
        <p:grpSpPr>
          <a:xfrm>
            <a:off x="4348820" y="3350465"/>
            <a:ext cx="1438275" cy="653301"/>
            <a:chOff x="4391023" y="3139447"/>
            <a:chExt cx="1438275" cy="653301"/>
          </a:xfrm>
        </p:grpSpPr>
        <p:pic>
          <p:nvPicPr>
            <p:cNvPr id="71" name="Gráfico 70">
              <a:extLst>
                <a:ext uri="{FF2B5EF4-FFF2-40B4-BE49-F238E27FC236}">
                  <a16:creationId xmlns:a16="http://schemas.microsoft.com/office/drawing/2014/main" id="{5897C4A4-1268-53DC-389F-2F99F89BD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391023" y="3139447"/>
              <a:ext cx="1438275" cy="653301"/>
            </a:xfrm>
            <a:prstGeom prst="rect">
              <a:avLst/>
            </a:prstGeom>
          </p:spPr>
        </p:pic>
        <p:sp>
          <p:nvSpPr>
            <p:cNvPr id="106" name="CuadroTexto 105">
              <a:hlinkClick r:id="rId23" action="ppaction://hlinksldjump">
                <a:snd r:embed="rId11" name="bomb.wav"/>
              </a:hlinkClick>
              <a:extLst>
                <a:ext uri="{FF2B5EF4-FFF2-40B4-BE49-F238E27FC236}">
                  <a16:creationId xmlns:a16="http://schemas.microsoft.com/office/drawing/2014/main" id="{1797F093-4ECA-6B15-43B0-DE779D834B61}"/>
                </a:ext>
              </a:extLst>
            </p:cNvPr>
            <p:cNvSpPr txBox="1"/>
            <p:nvPr/>
          </p:nvSpPr>
          <p:spPr>
            <a:xfrm>
              <a:off x="4398113" y="3144751"/>
              <a:ext cx="1349041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s-419"/>
              </a:defPPr>
              <a:lvl1pPr algn="ctr">
                <a:spcBef>
                  <a:spcPts val="1400"/>
                </a:spcBef>
                <a:spcAft>
                  <a:spcPts val="1200"/>
                </a:spcAft>
                <a:defRPr sz="3600" b="1">
                  <a:solidFill>
                    <a:schemeClr val="bg1"/>
                  </a:solidFill>
                  <a:effectLst/>
                  <a:latin typeface="Poppins ExtraBold" panose="00000900000000000000" pitchFamily="2" charset="0"/>
                  <a:ea typeface="Times New Roman" panose="02020603050405020304" pitchFamily="18" charset="0"/>
                  <a:cs typeface="Poppins ExtraBold" panose="00000900000000000000" pitchFamily="2" charset="0"/>
                </a:defRPr>
              </a:lvl1pPr>
            </a:lstStyle>
            <a:p>
              <a:r>
                <a:rPr lang="es-419" dirty="0"/>
                <a:t>200</a:t>
              </a:r>
            </a:p>
          </p:txBody>
        </p:sp>
      </p:grpSp>
      <p:sp>
        <p:nvSpPr>
          <p:cNvPr id="107" name="CuadroTexto 106">
            <a:hlinkClick r:id="rId24" action="ppaction://hlinksldjump">
              <a:snd r:embed="rId11" name="bomb.wav"/>
            </a:hlinkClick>
            <a:extLst>
              <a:ext uri="{FF2B5EF4-FFF2-40B4-BE49-F238E27FC236}">
                <a16:creationId xmlns:a16="http://schemas.microsoft.com/office/drawing/2014/main" id="{7369908C-25C0-2218-EB36-654781941FA2}"/>
              </a:ext>
            </a:extLst>
          </p:cNvPr>
          <p:cNvSpPr txBox="1"/>
          <p:nvPr/>
        </p:nvSpPr>
        <p:spPr>
          <a:xfrm>
            <a:off x="6359669" y="3355769"/>
            <a:ext cx="134904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419"/>
            </a:defPPr>
            <a:lvl1pPr algn="ctr">
              <a:spcBef>
                <a:spcPts val="1400"/>
              </a:spcBef>
              <a:spcAft>
                <a:spcPts val="1200"/>
              </a:spcAft>
              <a:defRPr sz="3600" b="1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defRPr>
            </a:lvl1pPr>
          </a:lstStyle>
          <a:p>
            <a:r>
              <a:rPr lang="es-419" dirty="0"/>
              <a:t>200</a:t>
            </a:r>
          </a:p>
        </p:txBody>
      </p: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509F770B-E10F-F9D0-6DDC-A2C9B4547613}"/>
              </a:ext>
            </a:extLst>
          </p:cNvPr>
          <p:cNvGrpSpPr/>
          <p:nvPr/>
        </p:nvGrpSpPr>
        <p:grpSpPr>
          <a:xfrm>
            <a:off x="4348819" y="4055789"/>
            <a:ext cx="1438275" cy="683103"/>
            <a:chOff x="4391022" y="3844771"/>
            <a:chExt cx="1438275" cy="683103"/>
          </a:xfrm>
        </p:grpSpPr>
        <p:pic>
          <p:nvPicPr>
            <p:cNvPr id="72" name="Gráfico 71">
              <a:extLst>
                <a:ext uri="{FF2B5EF4-FFF2-40B4-BE49-F238E27FC236}">
                  <a16:creationId xmlns:a16="http://schemas.microsoft.com/office/drawing/2014/main" id="{49D523B5-5949-DEB0-DDA2-9847CC05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391022" y="3874573"/>
              <a:ext cx="1438275" cy="653301"/>
            </a:xfrm>
            <a:prstGeom prst="rect">
              <a:avLst/>
            </a:prstGeom>
          </p:spPr>
        </p:pic>
        <p:sp>
          <p:nvSpPr>
            <p:cNvPr id="108" name="CuadroTexto 107">
              <a:hlinkClick r:id="rId25" action="ppaction://hlinksldjump">
                <a:snd r:embed="rId11" name="bomb.wav"/>
              </a:hlinkClick>
              <a:extLst>
                <a:ext uri="{FF2B5EF4-FFF2-40B4-BE49-F238E27FC236}">
                  <a16:creationId xmlns:a16="http://schemas.microsoft.com/office/drawing/2014/main" id="{D31CA3CD-0D35-B757-8EB5-AC1A9F6E0F75}"/>
                </a:ext>
              </a:extLst>
            </p:cNvPr>
            <p:cNvSpPr txBox="1"/>
            <p:nvPr/>
          </p:nvSpPr>
          <p:spPr>
            <a:xfrm>
              <a:off x="4398113" y="3844771"/>
              <a:ext cx="1349041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s-419"/>
              </a:defPPr>
              <a:lvl1pPr algn="ctr">
                <a:spcBef>
                  <a:spcPts val="1400"/>
                </a:spcBef>
                <a:spcAft>
                  <a:spcPts val="1200"/>
                </a:spcAft>
                <a:defRPr sz="3600" b="1">
                  <a:solidFill>
                    <a:schemeClr val="bg1"/>
                  </a:solidFill>
                  <a:effectLst/>
                  <a:latin typeface="Poppins ExtraBold" panose="00000900000000000000" pitchFamily="2" charset="0"/>
                  <a:ea typeface="Times New Roman" panose="02020603050405020304" pitchFamily="18" charset="0"/>
                  <a:cs typeface="Poppins ExtraBold" panose="00000900000000000000" pitchFamily="2" charset="0"/>
                </a:defRPr>
              </a:lvl1pPr>
            </a:lstStyle>
            <a:p>
              <a:r>
                <a:rPr lang="es-419" dirty="0"/>
                <a:t>300</a:t>
              </a:r>
            </a:p>
          </p:txBody>
        </p:sp>
      </p:grpSp>
      <p:sp>
        <p:nvSpPr>
          <p:cNvPr id="109" name="CuadroTexto 108">
            <a:hlinkClick r:id="rId26" action="ppaction://hlinksldjump">
              <a:snd r:embed="rId11" name="bomb.wav"/>
            </a:hlinkClick>
            <a:extLst>
              <a:ext uri="{FF2B5EF4-FFF2-40B4-BE49-F238E27FC236}">
                <a16:creationId xmlns:a16="http://schemas.microsoft.com/office/drawing/2014/main" id="{338139AA-C45B-7ECC-E7D7-895A8DBE7EC1}"/>
              </a:ext>
            </a:extLst>
          </p:cNvPr>
          <p:cNvSpPr txBox="1"/>
          <p:nvPr/>
        </p:nvSpPr>
        <p:spPr>
          <a:xfrm>
            <a:off x="6359669" y="4055789"/>
            <a:ext cx="134904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419"/>
            </a:defPPr>
            <a:lvl1pPr algn="ctr">
              <a:spcBef>
                <a:spcPts val="1400"/>
              </a:spcBef>
              <a:spcAft>
                <a:spcPts val="1200"/>
              </a:spcAft>
              <a:defRPr sz="3600" b="1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defRPr>
            </a:lvl1pPr>
          </a:lstStyle>
          <a:p>
            <a:r>
              <a:rPr lang="es-419" dirty="0"/>
              <a:t>300</a:t>
            </a:r>
          </a:p>
        </p:txBody>
      </p: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ACF80AF1-DCDF-463A-C927-E6C2DF7644A0}"/>
              </a:ext>
            </a:extLst>
          </p:cNvPr>
          <p:cNvGrpSpPr/>
          <p:nvPr/>
        </p:nvGrpSpPr>
        <p:grpSpPr>
          <a:xfrm>
            <a:off x="4348820" y="4741209"/>
            <a:ext cx="1438275" cy="681588"/>
            <a:chOff x="4391023" y="4530191"/>
            <a:chExt cx="1438275" cy="681588"/>
          </a:xfrm>
        </p:grpSpPr>
        <p:pic>
          <p:nvPicPr>
            <p:cNvPr id="73" name="Gráfico 72">
              <a:extLst>
                <a:ext uri="{FF2B5EF4-FFF2-40B4-BE49-F238E27FC236}">
                  <a16:creationId xmlns:a16="http://schemas.microsoft.com/office/drawing/2014/main" id="{479AD9BD-23B9-95DB-104A-123CF2403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391023" y="4558478"/>
              <a:ext cx="1438275" cy="653301"/>
            </a:xfrm>
            <a:prstGeom prst="rect">
              <a:avLst/>
            </a:prstGeom>
          </p:spPr>
        </p:pic>
        <p:sp>
          <p:nvSpPr>
            <p:cNvPr id="110" name="CuadroTexto 109">
              <a:hlinkClick r:id="rId27" action="ppaction://hlinksldjump">
                <a:snd r:embed="rId11" name="bomb.wav"/>
              </a:hlinkClick>
              <a:extLst>
                <a:ext uri="{FF2B5EF4-FFF2-40B4-BE49-F238E27FC236}">
                  <a16:creationId xmlns:a16="http://schemas.microsoft.com/office/drawing/2014/main" id="{11584BD7-F4DB-F992-FEA4-D8F819A730F0}"/>
                </a:ext>
              </a:extLst>
            </p:cNvPr>
            <p:cNvSpPr txBox="1"/>
            <p:nvPr/>
          </p:nvSpPr>
          <p:spPr>
            <a:xfrm>
              <a:off x="4409658" y="4530191"/>
              <a:ext cx="1349041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s-419"/>
              </a:defPPr>
              <a:lvl1pPr algn="ctr">
                <a:spcBef>
                  <a:spcPts val="1400"/>
                </a:spcBef>
                <a:spcAft>
                  <a:spcPts val="1200"/>
                </a:spcAft>
                <a:defRPr sz="3600" b="1">
                  <a:solidFill>
                    <a:schemeClr val="bg1"/>
                  </a:solidFill>
                  <a:effectLst/>
                  <a:latin typeface="Poppins ExtraBold" panose="00000900000000000000" pitchFamily="2" charset="0"/>
                  <a:ea typeface="Times New Roman" panose="02020603050405020304" pitchFamily="18" charset="0"/>
                  <a:cs typeface="Poppins ExtraBold" panose="00000900000000000000" pitchFamily="2" charset="0"/>
                </a:defRPr>
              </a:lvl1pPr>
            </a:lstStyle>
            <a:p>
              <a:r>
                <a:rPr lang="es-419" dirty="0"/>
                <a:t>400</a:t>
              </a:r>
            </a:p>
          </p:txBody>
        </p:sp>
      </p:grpSp>
      <p:sp>
        <p:nvSpPr>
          <p:cNvPr id="111" name="CuadroTexto 110">
            <a:hlinkClick r:id="rId28" action="ppaction://hlinksldjump">
              <a:snd r:embed="rId11" name="bomb.wav"/>
            </a:hlinkClick>
            <a:extLst>
              <a:ext uri="{FF2B5EF4-FFF2-40B4-BE49-F238E27FC236}">
                <a16:creationId xmlns:a16="http://schemas.microsoft.com/office/drawing/2014/main" id="{AE2FCA4B-95D2-29F4-3C25-1CD4F63BEAA1}"/>
              </a:ext>
            </a:extLst>
          </p:cNvPr>
          <p:cNvSpPr txBox="1"/>
          <p:nvPr/>
        </p:nvSpPr>
        <p:spPr>
          <a:xfrm>
            <a:off x="6371214" y="4741209"/>
            <a:ext cx="134904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419"/>
            </a:defPPr>
            <a:lvl1pPr algn="ctr">
              <a:spcBef>
                <a:spcPts val="1400"/>
              </a:spcBef>
              <a:spcAft>
                <a:spcPts val="1200"/>
              </a:spcAft>
              <a:defRPr sz="3600" b="1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defRPr>
            </a:lvl1pPr>
          </a:lstStyle>
          <a:p>
            <a:r>
              <a:rPr lang="es-419" dirty="0"/>
              <a:t>400</a:t>
            </a:r>
          </a:p>
        </p:txBody>
      </p: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085F6744-90CA-5046-3347-6DD4C41E2F29}"/>
              </a:ext>
            </a:extLst>
          </p:cNvPr>
          <p:cNvGrpSpPr/>
          <p:nvPr/>
        </p:nvGrpSpPr>
        <p:grpSpPr>
          <a:xfrm>
            <a:off x="4348819" y="5460083"/>
            <a:ext cx="1438275" cy="678986"/>
            <a:chOff x="4391022" y="5249065"/>
            <a:chExt cx="1438275" cy="678986"/>
          </a:xfrm>
        </p:grpSpPr>
        <p:pic>
          <p:nvPicPr>
            <p:cNvPr id="74" name="Gráfico 73">
              <a:extLst>
                <a:ext uri="{FF2B5EF4-FFF2-40B4-BE49-F238E27FC236}">
                  <a16:creationId xmlns:a16="http://schemas.microsoft.com/office/drawing/2014/main" id="{EC7412EC-D3B4-8857-F867-E2BED4FFE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391022" y="5274750"/>
              <a:ext cx="1438275" cy="653301"/>
            </a:xfrm>
            <a:prstGeom prst="rect">
              <a:avLst/>
            </a:prstGeom>
          </p:spPr>
        </p:pic>
        <p:sp>
          <p:nvSpPr>
            <p:cNvPr id="112" name="CuadroTexto 111">
              <a:hlinkClick r:id="rId29" action="ppaction://hlinksldjump">
                <a:snd r:embed="rId11" name="bomb.wav"/>
              </a:hlinkClick>
              <a:extLst>
                <a:ext uri="{FF2B5EF4-FFF2-40B4-BE49-F238E27FC236}">
                  <a16:creationId xmlns:a16="http://schemas.microsoft.com/office/drawing/2014/main" id="{64C80A69-1D4B-74F4-BB6A-BA71F19D78A8}"/>
                </a:ext>
              </a:extLst>
            </p:cNvPr>
            <p:cNvSpPr txBox="1"/>
            <p:nvPr/>
          </p:nvSpPr>
          <p:spPr>
            <a:xfrm>
              <a:off x="4409658" y="5249065"/>
              <a:ext cx="1349041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s-419"/>
              </a:defPPr>
              <a:lvl1pPr algn="ctr">
                <a:spcBef>
                  <a:spcPts val="1400"/>
                </a:spcBef>
                <a:spcAft>
                  <a:spcPts val="1200"/>
                </a:spcAft>
                <a:defRPr sz="3600" b="1">
                  <a:solidFill>
                    <a:schemeClr val="bg1"/>
                  </a:solidFill>
                  <a:effectLst/>
                  <a:latin typeface="Poppins ExtraBold" panose="00000900000000000000" pitchFamily="2" charset="0"/>
                  <a:ea typeface="Times New Roman" panose="02020603050405020304" pitchFamily="18" charset="0"/>
                  <a:cs typeface="Poppins ExtraBold" panose="00000900000000000000" pitchFamily="2" charset="0"/>
                </a:defRPr>
              </a:lvl1pPr>
            </a:lstStyle>
            <a:p>
              <a:r>
                <a:rPr lang="es-419" dirty="0"/>
                <a:t>500</a:t>
              </a:r>
            </a:p>
          </p:txBody>
        </p:sp>
      </p:grpSp>
      <p:sp>
        <p:nvSpPr>
          <p:cNvPr id="113" name="CuadroTexto 112">
            <a:hlinkClick r:id="rId30" action="ppaction://hlinksldjump">
              <a:snd r:embed="rId11" name="bomb.wav"/>
            </a:hlinkClick>
            <a:extLst>
              <a:ext uri="{FF2B5EF4-FFF2-40B4-BE49-F238E27FC236}">
                <a16:creationId xmlns:a16="http://schemas.microsoft.com/office/drawing/2014/main" id="{9AAA14A3-50A8-246F-928A-88CFBDFD57EA}"/>
              </a:ext>
            </a:extLst>
          </p:cNvPr>
          <p:cNvSpPr txBox="1"/>
          <p:nvPr/>
        </p:nvSpPr>
        <p:spPr>
          <a:xfrm>
            <a:off x="6371214" y="5469510"/>
            <a:ext cx="134904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419"/>
            </a:defPPr>
            <a:lvl1pPr algn="ctr">
              <a:spcBef>
                <a:spcPts val="1400"/>
              </a:spcBef>
              <a:spcAft>
                <a:spcPts val="1200"/>
              </a:spcAft>
              <a:defRPr sz="3600" b="1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defRPr>
            </a:lvl1pPr>
          </a:lstStyle>
          <a:p>
            <a:r>
              <a:rPr lang="es-419" dirty="0"/>
              <a:t>500</a:t>
            </a:r>
          </a:p>
        </p:txBody>
      </p:sp>
      <p:pic>
        <p:nvPicPr>
          <p:cNvPr id="123" name="Gráfico 122">
            <a:extLst>
              <a:ext uri="{FF2B5EF4-FFF2-40B4-BE49-F238E27FC236}">
                <a16:creationId xmlns:a16="http://schemas.microsoft.com/office/drawing/2014/main" id="{C652FB9A-6B88-F227-0673-116A64DBFE7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flipH="1">
            <a:off x="8560565" y="1690120"/>
            <a:ext cx="1799780" cy="1666188"/>
          </a:xfrm>
          <a:prstGeom prst="rect">
            <a:avLst/>
          </a:prstGeom>
        </p:spPr>
      </p:pic>
      <p:sp>
        <p:nvSpPr>
          <p:cNvPr id="124" name="CuadroTexto 123">
            <a:extLst>
              <a:ext uri="{FF2B5EF4-FFF2-40B4-BE49-F238E27FC236}">
                <a16:creationId xmlns:a16="http://schemas.microsoft.com/office/drawing/2014/main" id="{56589519-A97B-FD59-FB74-819D66A95C03}"/>
              </a:ext>
            </a:extLst>
          </p:cNvPr>
          <p:cNvSpPr txBox="1"/>
          <p:nvPr/>
        </p:nvSpPr>
        <p:spPr>
          <a:xfrm>
            <a:off x="8670696" y="1933398"/>
            <a:ext cx="151561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419" sz="20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¡Elije una pregunta!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294B6F-DD40-37E3-C1B5-01FF2A3B32F4}"/>
              </a:ext>
            </a:extLst>
          </p:cNvPr>
          <p:cNvSpPr txBox="1"/>
          <p:nvPr/>
        </p:nvSpPr>
        <p:spPr>
          <a:xfrm>
            <a:off x="2252064" y="1171488"/>
            <a:ext cx="1671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6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Apropiación tecnológica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87D620-61DE-25E3-D3FA-FA840C6FD60C}"/>
              </a:ext>
            </a:extLst>
          </p:cNvPr>
          <p:cNvSpPr txBox="1"/>
          <p:nvPr/>
        </p:nvSpPr>
        <p:spPr>
          <a:xfrm>
            <a:off x="4251726" y="1195810"/>
            <a:ext cx="1671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6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de enseñanza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2A8135-99EE-849B-E55D-BBE2829637B8}"/>
              </a:ext>
            </a:extLst>
          </p:cNvPr>
          <p:cNvSpPr txBox="1"/>
          <p:nvPr/>
        </p:nvSpPr>
        <p:spPr>
          <a:xfrm>
            <a:off x="6140850" y="1208249"/>
            <a:ext cx="18495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del aprendizaje</a:t>
            </a:r>
            <a:endParaRPr lang="es-MX" sz="1600" dirty="0">
              <a:solidFill>
                <a:schemeClr val="bg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A7871FD-4ABD-15DF-9DD8-2403FBEDFEF7}"/>
              </a:ext>
            </a:extLst>
          </p:cNvPr>
          <p:cNvGrpSpPr/>
          <p:nvPr/>
        </p:nvGrpSpPr>
        <p:grpSpPr>
          <a:xfrm>
            <a:off x="4141233" y="6522577"/>
            <a:ext cx="1863908" cy="328154"/>
            <a:chOff x="4151327" y="4786200"/>
            <a:chExt cx="3257601" cy="661799"/>
          </a:xfrm>
        </p:grpSpPr>
        <p:pic>
          <p:nvPicPr>
            <p:cNvPr id="9" name="Gráfico 8">
              <a:hlinkClick r:id="rId33" action="ppaction://hlinksldjump" highlightClick="1">
                <a:snd r:embed="rId34" name="arrow.wav"/>
              </a:hlinkClick>
              <a:extLst>
                <a:ext uri="{FF2B5EF4-FFF2-40B4-BE49-F238E27FC236}">
                  <a16:creationId xmlns:a16="http://schemas.microsoft.com/office/drawing/2014/main" id="{552787E3-E0DD-DFD8-002F-64093FBA2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F5CA25BA-D523-DC15-0C1A-718E6EF32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/>
          </p:blipFill>
          <p:spPr>
            <a:xfrm>
              <a:off x="4395495" y="4890705"/>
              <a:ext cx="361019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39" action="ppaction://hlinksldjump">
                <a:snd r:embed="rId11" name="bomb.wav"/>
              </a:hlinkClick>
              <a:extLst>
                <a:ext uri="{FF2B5EF4-FFF2-40B4-BE49-F238E27FC236}">
                  <a16:creationId xmlns:a16="http://schemas.microsoft.com/office/drawing/2014/main" id="{361B5A34-FE6F-CDFC-8D39-20EA3264E800}"/>
                </a:ext>
              </a:extLst>
            </p:cNvPr>
            <p:cNvSpPr txBox="1"/>
            <p:nvPr/>
          </p:nvSpPr>
          <p:spPr>
            <a:xfrm>
              <a:off x="4895219" y="4827295"/>
              <a:ext cx="2328866" cy="620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400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REFERENCIAS</a:t>
              </a:r>
              <a:endParaRPr lang="es-419" sz="1400" dirty="0">
                <a:solidFill>
                  <a:srgbClr val="E650D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260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505728" y="2905780"/>
            <a:ext cx="574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B477CF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Utilización de recursos tecnológicos</a:t>
            </a:r>
            <a:endParaRPr lang="es-419" sz="2800" dirty="0">
              <a:solidFill>
                <a:srgbClr val="B477CF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4934" y="2608922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4" action="ppaction://hlinksldjump">
                <a:snd r:embed="rId15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2AD6F2F-BE3E-D21C-62EF-88CF59DE3F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8792626" y="2429522"/>
            <a:ext cx="1799277" cy="81727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94EF73-4342-A379-70FA-F7D8C92656DB}"/>
              </a:ext>
            </a:extLst>
          </p:cNvPr>
          <p:cNvSpPr txBox="1"/>
          <p:nvPr/>
        </p:nvSpPr>
        <p:spPr>
          <a:xfrm>
            <a:off x="8763092" y="2378032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200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FA0CB06-6854-4DEC-D402-205C54557296}"/>
              </a:ext>
            </a:extLst>
          </p:cNvPr>
          <p:cNvGrpSpPr/>
          <p:nvPr/>
        </p:nvGrpSpPr>
        <p:grpSpPr>
          <a:xfrm>
            <a:off x="1093751" y="2838160"/>
            <a:ext cx="1332066" cy="3705225"/>
            <a:chOff x="778088" y="2838160"/>
            <a:chExt cx="1332066" cy="3705225"/>
          </a:xfrm>
        </p:grpSpPr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id="{3B3E114C-0DC4-61DD-F856-68B7F11A1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38384" t="-1232" r="27330" b="1232"/>
            <a:stretch/>
          </p:blipFill>
          <p:spPr>
            <a:xfrm>
              <a:off x="778088" y="2838160"/>
              <a:ext cx="1218112" cy="3705225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EB5B10-DA4B-70A5-435E-2DA8BD28089B}"/>
                </a:ext>
              </a:extLst>
            </p:cNvPr>
            <p:cNvSpPr/>
            <p:nvPr/>
          </p:nvSpPr>
          <p:spPr>
            <a:xfrm>
              <a:off x="1719235" y="3195396"/>
              <a:ext cx="390919" cy="954107"/>
            </a:xfrm>
            <a:prstGeom prst="rect">
              <a:avLst/>
            </a:prstGeom>
            <a:solidFill>
              <a:srgbClr val="1C0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08D3F768-6F26-419E-3D76-9BC8FF309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348007" y="2631572"/>
            <a:ext cx="390918" cy="11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2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181206" y="1896129"/>
            <a:ext cx="52083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este nivel los docentes y estudiantes cuentan con una amplia variedad de modalidades que se apoyan de las TIC y que ofrecen características que se adaptan a sus necesidades, como el e‐ </a:t>
            </a:r>
            <a:r>
              <a:rPr lang="es-MX" dirty="0" err="1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b‐ </a:t>
            </a:r>
            <a:r>
              <a:rPr lang="es-MX" dirty="0" err="1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u‐ </a:t>
            </a:r>
            <a:r>
              <a:rPr lang="es-MX" dirty="0" err="1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 m‐ </a:t>
            </a:r>
            <a:r>
              <a:rPr lang="es-MX" dirty="0" err="1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8" action="ppaction://hlinksldjump" highlightClick="1">
                <a:snd r:embed="rId9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4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  <p:pic>
        <p:nvPicPr>
          <p:cNvPr id="6" name="Gráfico 5">
            <a:extLst>
              <a:ext uri="{FF2B5EF4-FFF2-40B4-BE49-F238E27FC236}">
                <a16:creationId xmlns:a16="http://schemas.microsoft.com/office/drawing/2014/main" id="{A4A002AE-D020-BCF3-38E3-B3DCE7EC32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303503" y="2364654"/>
            <a:ext cx="1799277" cy="8172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7CC9C2-AE83-DDE1-FCA8-6F94D3AA8EE9}"/>
              </a:ext>
            </a:extLst>
          </p:cNvPr>
          <p:cNvSpPr txBox="1"/>
          <p:nvPr/>
        </p:nvSpPr>
        <p:spPr>
          <a:xfrm>
            <a:off x="9273969" y="2355368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228532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505728" y="2905780"/>
            <a:ext cx="574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B477CF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Tipos de recursos tecnológicos utilizados</a:t>
            </a:r>
            <a:endParaRPr lang="es-419" sz="2800" dirty="0">
              <a:solidFill>
                <a:srgbClr val="B477CF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4934" y="2608922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4" action="ppaction://hlinksldjump">
                <a:snd r:embed="rId15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2AD6F2F-BE3E-D21C-62EF-88CF59DE3F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8792626" y="2429522"/>
            <a:ext cx="1799277" cy="81727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94EF73-4342-A379-70FA-F7D8C92656DB}"/>
              </a:ext>
            </a:extLst>
          </p:cNvPr>
          <p:cNvSpPr txBox="1"/>
          <p:nvPr/>
        </p:nvSpPr>
        <p:spPr>
          <a:xfrm>
            <a:off x="8763092" y="2420236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300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FA0CB06-6854-4DEC-D402-205C54557296}"/>
              </a:ext>
            </a:extLst>
          </p:cNvPr>
          <p:cNvGrpSpPr/>
          <p:nvPr/>
        </p:nvGrpSpPr>
        <p:grpSpPr>
          <a:xfrm>
            <a:off x="1093751" y="2838160"/>
            <a:ext cx="1332066" cy="3705225"/>
            <a:chOff x="778088" y="2838160"/>
            <a:chExt cx="1332066" cy="3705225"/>
          </a:xfrm>
        </p:grpSpPr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id="{3B3E114C-0DC4-61DD-F856-68B7F11A1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38384" t="-1232" r="27330" b="1232"/>
            <a:stretch/>
          </p:blipFill>
          <p:spPr>
            <a:xfrm>
              <a:off x="778088" y="2838160"/>
              <a:ext cx="1218112" cy="3705225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EB5B10-DA4B-70A5-435E-2DA8BD28089B}"/>
                </a:ext>
              </a:extLst>
            </p:cNvPr>
            <p:cNvSpPr/>
            <p:nvPr/>
          </p:nvSpPr>
          <p:spPr>
            <a:xfrm>
              <a:off x="1719235" y="3195396"/>
              <a:ext cx="390919" cy="954107"/>
            </a:xfrm>
            <a:prstGeom prst="rect">
              <a:avLst/>
            </a:prstGeom>
            <a:solidFill>
              <a:srgbClr val="1C0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08D3F768-6F26-419E-3D76-9BC8FF309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348007" y="2631572"/>
            <a:ext cx="390918" cy="11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1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228312" y="2049727"/>
            <a:ext cx="52083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este nivel para encontrar la utilidad de los recursos tecnológicos en la impartición de una asignatura es necesario basarse en parámetros que permitan decidir por qué, para qué y cómo hacer uso de ellos.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8" action="ppaction://hlinksldjump" highlightClick="1">
                <a:snd r:embed="rId9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4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  <p:pic>
        <p:nvPicPr>
          <p:cNvPr id="6" name="Gráfico 5">
            <a:extLst>
              <a:ext uri="{FF2B5EF4-FFF2-40B4-BE49-F238E27FC236}">
                <a16:creationId xmlns:a16="http://schemas.microsoft.com/office/drawing/2014/main" id="{A4A002AE-D020-BCF3-38E3-B3DCE7EC32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303503" y="2364654"/>
            <a:ext cx="1799277" cy="8172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7CC9C2-AE83-DDE1-FCA8-6F94D3AA8EE9}"/>
              </a:ext>
            </a:extLst>
          </p:cNvPr>
          <p:cNvSpPr txBox="1"/>
          <p:nvPr/>
        </p:nvSpPr>
        <p:spPr>
          <a:xfrm>
            <a:off x="9273969" y="2355368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00346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505728" y="2891712"/>
            <a:ext cx="57404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B477CF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de enseñanza vinculadas a herramientas tecnológicas</a:t>
            </a:r>
            <a:endParaRPr lang="es-419" sz="2800" dirty="0">
              <a:solidFill>
                <a:srgbClr val="B477CF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4934" y="2608922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4" action="ppaction://hlinksldjump">
                <a:snd r:embed="rId15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2AD6F2F-BE3E-D21C-62EF-88CF59DE3F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8792626" y="2429522"/>
            <a:ext cx="1799277" cy="81727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94EF73-4342-A379-70FA-F7D8C92656DB}"/>
              </a:ext>
            </a:extLst>
          </p:cNvPr>
          <p:cNvSpPr txBox="1"/>
          <p:nvPr/>
        </p:nvSpPr>
        <p:spPr>
          <a:xfrm>
            <a:off x="8763092" y="2420236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400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FA0CB06-6854-4DEC-D402-205C54557296}"/>
              </a:ext>
            </a:extLst>
          </p:cNvPr>
          <p:cNvGrpSpPr/>
          <p:nvPr/>
        </p:nvGrpSpPr>
        <p:grpSpPr>
          <a:xfrm>
            <a:off x="1093751" y="2838160"/>
            <a:ext cx="1332066" cy="3705225"/>
            <a:chOff x="778088" y="2838160"/>
            <a:chExt cx="1332066" cy="3705225"/>
          </a:xfrm>
        </p:grpSpPr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id="{3B3E114C-0DC4-61DD-F856-68B7F11A1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38384" t="-1232" r="27330" b="1232"/>
            <a:stretch/>
          </p:blipFill>
          <p:spPr>
            <a:xfrm>
              <a:off x="778088" y="2838160"/>
              <a:ext cx="1218112" cy="3705225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EB5B10-DA4B-70A5-435E-2DA8BD28089B}"/>
                </a:ext>
              </a:extLst>
            </p:cNvPr>
            <p:cNvSpPr/>
            <p:nvPr/>
          </p:nvSpPr>
          <p:spPr>
            <a:xfrm>
              <a:off x="1719235" y="3195396"/>
              <a:ext cx="390919" cy="954107"/>
            </a:xfrm>
            <a:prstGeom prst="rect">
              <a:avLst/>
            </a:prstGeom>
            <a:solidFill>
              <a:srgbClr val="1C0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08D3F768-6F26-419E-3D76-9BC8FF309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348007" y="2631572"/>
            <a:ext cx="390918" cy="11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9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175972" y="1830623"/>
            <a:ext cx="52083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este nivel se requiere de la constancia en el uso de las TIC y las competencias informáticas e informacionales de cada docente, esto permitirá encontrar un sentido didáctico de la tecnología y se dará una incorporación realmente significativa en la enseñanza.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8" action="ppaction://hlinksldjump" highlightClick="1">
                <a:snd r:embed="rId9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4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  <p:pic>
        <p:nvPicPr>
          <p:cNvPr id="6" name="Gráfico 5">
            <a:extLst>
              <a:ext uri="{FF2B5EF4-FFF2-40B4-BE49-F238E27FC236}">
                <a16:creationId xmlns:a16="http://schemas.microsoft.com/office/drawing/2014/main" id="{A4A002AE-D020-BCF3-38E3-B3DCE7EC32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9303503" y="2364654"/>
            <a:ext cx="1799277" cy="8172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7CC9C2-AE83-DDE1-FCA8-6F94D3AA8EE9}"/>
              </a:ext>
            </a:extLst>
          </p:cNvPr>
          <p:cNvSpPr txBox="1"/>
          <p:nvPr/>
        </p:nvSpPr>
        <p:spPr>
          <a:xfrm>
            <a:off x="9273969" y="2355368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5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0180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505728" y="2891712"/>
            <a:ext cx="574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B477CF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Utilización de recursos tecnológicos</a:t>
            </a:r>
            <a:endParaRPr lang="es-419" sz="2800" dirty="0">
              <a:solidFill>
                <a:srgbClr val="B477CF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4934" y="2608922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4" action="ppaction://hlinksldjump">
                <a:snd r:embed="rId15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2AD6F2F-BE3E-D21C-62EF-88CF59DE3F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8792626" y="2429522"/>
            <a:ext cx="1799277" cy="81727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94EF73-4342-A379-70FA-F7D8C92656DB}"/>
              </a:ext>
            </a:extLst>
          </p:cNvPr>
          <p:cNvSpPr txBox="1"/>
          <p:nvPr/>
        </p:nvSpPr>
        <p:spPr>
          <a:xfrm>
            <a:off x="8763092" y="2420236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5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FA0CB06-6854-4DEC-D402-205C54557296}"/>
              </a:ext>
            </a:extLst>
          </p:cNvPr>
          <p:cNvGrpSpPr/>
          <p:nvPr/>
        </p:nvGrpSpPr>
        <p:grpSpPr>
          <a:xfrm>
            <a:off x="1093751" y="2838160"/>
            <a:ext cx="1332066" cy="3705225"/>
            <a:chOff x="778088" y="2838160"/>
            <a:chExt cx="1332066" cy="3705225"/>
          </a:xfrm>
        </p:grpSpPr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id="{3B3E114C-0DC4-61DD-F856-68B7F11A1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38384" t="-1232" r="27330" b="1232"/>
            <a:stretch/>
          </p:blipFill>
          <p:spPr>
            <a:xfrm>
              <a:off x="778088" y="2838160"/>
              <a:ext cx="1218112" cy="3705225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EB5B10-DA4B-70A5-435E-2DA8BD28089B}"/>
                </a:ext>
              </a:extLst>
            </p:cNvPr>
            <p:cNvSpPr/>
            <p:nvPr/>
          </p:nvSpPr>
          <p:spPr>
            <a:xfrm>
              <a:off x="1719235" y="3195396"/>
              <a:ext cx="390919" cy="954107"/>
            </a:xfrm>
            <a:prstGeom prst="rect">
              <a:avLst/>
            </a:prstGeom>
            <a:solidFill>
              <a:srgbClr val="1C0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08D3F768-6F26-419E-3D76-9BC8FF309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348007" y="2631572"/>
            <a:ext cx="390918" cy="11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139803" y="2228671"/>
            <a:ext cx="52083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Este nivel considera implementar modelos aplicados a los procesos de enseñanza y mediados por las TIC de manera novedosa y flexible.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8" action="ppaction://hlinksldjump" highlightClick="1">
                <a:snd r:embed="rId9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4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419"/>
              </a:defPPr>
              <a:lvl1pPr>
                <a:defRPr sz="170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s-419" dirty="0"/>
                <a:t>VER RESPUESTA</a:t>
              </a:r>
            </a:p>
          </p:txBody>
        </p:sp>
      </p:grpSp>
      <p:pic>
        <p:nvPicPr>
          <p:cNvPr id="6" name="Gráfico 5">
            <a:extLst>
              <a:ext uri="{FF2B5EF4-FFF2-40B4-BE49-F238E27FC236}">
                <a16:creationId xmlns:a16="http://schemas.microsoft.com/office/drawing/2014/main" id="{A4A002AE-D020-BCF3-38E3-B3DCE7EC32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flipH="1">
            <a:off x="9303502" y="2295631"/>
            <a:ext cx="1799277" cy="8641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7CC9C2-AE83-DDE1-FCA8-6F94D3AA8EE9}"/>
              </a:ext>
            </a:extLst>
          </p:cNvPr>
          <p:cNvSpPr txBox="1"/>
          <p:nvPr/>
        </p:nvSpPr>
        <p:spPr>
          <a:xfrm>
            <a:off x="9244435" y="2256025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1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81258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476405" y="2789301"/>
            <a:ext cx="574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45AAF5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Implementación de modelos flexibles</a:t>
            </a:r>
            <a:endParaRPr lang="es-419" sz="2800" dirty="0">
              <a:solidFill>
                <a:srgbClr val="45AAF5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4934" y="2608922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4" action="ppaction://hlinksldjump">
                <a:snd r:embed="rId15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419"/>
              </a:defPPr>
              <a:lvl1pPr>
                <a:defRPr sz="170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s-419" dirty="0"/>
                <a:t>REGRESAR AL TABLERO</a:t>
              </a: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2AD6F2F-BE3E-D21C-62EF-88CF59DE3F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flipH="1">
            <a:off x="8792625" y="2374008"/>
            <a:ext cx="1799277" cy="8506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94EF73-4342-A379-70FA-F7D8C92656DB}"/>
              </a:ext>
            </a:extLst>
          </p:cNvPr>
          <p:cNvSpPr txBox="1"/>
          <p:nvPr/>
        </p:nvSpPr>
        <p:spPr>
          <a:xfrm>
            <a:off x="8799496" y="2364380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1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08D3F768-6F26-419E-3D76-9BC8FF309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348007" y="2631572"/>
            <a:ext cx="390918" cy="112764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0088BD9E-81F1-0712-985A-7C53BF03CAE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66058" t="-1865" r="-344" b="1865"/>
          <a:stretch/>
        </p:blipFill>
        <p:spPr>
          <a:xfrm>
            <a:off x="1093751" y="2838160"/>
            <a:ext cx="1218112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3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139803" y="2228671"/>
            <a:ext cx="52083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Este nivel considera lugares donde se construye una red invisible de relaciones en la que se valora la vulnerabilidad y la diversidad; reina la curiosidad; la experimentación y la indagación.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8" action="ppaction://hlinksldjump" highlightClick="1">
                <a:snd r:embed="rId9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4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  <p:pic>
        <p:nvPicPr>
          <p:cNvPr id="6" name="Gráfico 5">
            <a:extLst>
              <a:ext uri="{FF2B5EF4-FFF2-40B4-BE49-F238E27FC236}">
                <a16:creationId xmlns:a16="http://schemas.microsoft.com/office/drawing/2014/main" id="{A4A002AE-D020-BCF3-38E3-B3DCE7EC32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flipH="1">
            <a:off x="9303502" y="2295631"/>
            <a:ext cx="1799277" cy="8641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7CC9C2-AE83-DDE1-FCA8-6F94D3AA8EE9}"/>
              </a:ext>
            </a:extLst>
          </p:cNvPr>
          <p:cNvSpPr txBox="1"/>
          <p:nvPr/>
        </p:nvSpPr>
        <p:spPr>
          <a:xfrm>
            <a:off x="9244435" y="2256025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2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87932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ráfico 66">
            <a:extLst>
              <a:ext uri="{FF2B5EF4-FFF2-40B4-BE49-F238E27FC236}">
                <a16:creationId xmlns:a16="http://schemas.microsoft.com/office/drawing/2014/main" id="{5C72041C-038A-2EA0-CA17-CD0F5C2BC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8286" y="2368282"/>
            <a:ext cx="1858344" cy="899940"/>
          </a:xfrm>
          <a:prstGeom prst="rect">
            <a:avLst/>
          </a:prstGeom>
        </p:spPr>
      </p:pic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077970" y="2173128"/>
            <a:ext cx="52083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Este nivel ocurre cuando los docentes </a:t>
            </a:r>
            <a:r>
              <a:rPr lang="es-419" b="1" dirty="0">
                <a:solidFill>
                  <a:srgbClr val="FFC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reconocen la importancia</a:t>
            </a:r>
            <a:r>
              <a:rPr lang="es-419" dirty="0">
                <a:solidFill>
                  <a:srgbClr val="FFC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desarrollar habilidades y competencias pedagógicas y tecnológicas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A328DF-D3AA-9B08-0400-F323C5B4084B}"/>
              </a:ext>
            </a:extLst>
          </p:cNvPr>
          <p:cNvSpPr txBox="1"/>
          <p:nvPr/>
        </p:nvSpPr>
        <p:spPr>
          <a:xfrm>
            <a:off x="9303503" y="2388573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100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10" action="ppaction://hlinksldjump" highlightClick="1">
                <a:snd r:embed="rId11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6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55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476405" y="2789301"/>
            <a:ext cx="574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45AAF5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Comunidades virtuales de aprendizaje</a:t>
            </a:r>
            <a:endParaRPr lang="es-419" sz="2800" dirty="0">
              <a:solidFill>
                <a:srgbClr val="45AAF5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4934" y="2608922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4" action="ppaction://hlinksldjump">
                <a:snd r:embed="rId15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2AD6F2F-BE3E-D21C-62EF-88CF59DE3F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flipH="1">
            <a:off x="8792625" y="2374008"/>
            <a:ext cx="1799277" cy="8506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94EF73-4342-A379-70FA-F7D8C92656DB}"/>
              </a:ext>
            </a:extLst>
          </p:cNvPr>
          <p:cNvSpPr txBox="1"/>
          <p:nvPr/>
        </p:nvSpPr>
        <p:spPr>
          <a:xfrm>
            <a:off x="8799496" y="2364380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2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08D3F768-6F26-419E-3D76-9BC8FF309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348007" y="2631572"/>
            <a:ext cx="390918" cy="112764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27D37C3-445D-3DC4-9878-7F88C4D19CB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66058" t="-1865" r="-344" b="1865"/>
          <a:stretch/>
        </p:blipFill>
        <p:spPr>
          <a:xfrm>
            <a:off x="1093751" y="2838160"/>
            <a:ext cx="1218112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5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348580" y="2133265"/>
            <a:ext cx="52083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este nivel han surgido nuevos modelos, tales como: formación en competencias STEAM, clase invertida, gamificación educativa, aprendizaje basado en proyectos/retos y Aprendizaje Móvil.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8" action="ppaction://hlinksldjump" highlightClick="1">
                <a:snd r:embed="rId9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4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  <p:pic>
        <p:nvPicPr>
          <p:cNvPr id="6" name="Gráfico 5">
            <a:extLst>
              <a:ext uri="{FF2B5EF4-FFF2-40B4-BE49-F238E27FC236}">
                <a16:creationId xmlns:a16="http://schemas.microsoft.com/office/drawing/2014/main" id="{A4A002AE-D020-BCF3-38E3-B3DCE7EC32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flipH="1">
            <a:off x="9303502" y="2295631"/>
            <a:ext cx="1799277" cy="8641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7CC9C2-AE83-DDE1-FCA8-6F94D3AA8EE9}"/>
              </a:ext>
            </a:extLst>
          </p:cNvPr>
          <p:cNvSpPr txBox="1"/>
          <p:nvPr/>
        </p:nvSpPr>
        <p:spPr>
          <a:xfrm>
            <a:off x="9244435" y="2256025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2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91636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476405" y="2789301"/>
            <a:ext cx="574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45AAF5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Implementación de modelos flexibles</a:t>
            </a:r>
            <a:endParaRPr lang="es-419" sz="2800" dirty="0">
              <a:solidFill>
                <a:srgbClr val="45AAF5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4934" y="2608922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4" action="ppaction://hlinksldjump">
                <a:snd r:embed="rId15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2AD6F2F-BE3E-D21C-62EF-88CF59DE3F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flipH="1">
            <a:off x="8792625" y="2374008"/>
            <a:ext cx="1799277" cy="8506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94EF73-4342-A379-70FA-F7D8C92656DB}"/>
              </a:ext>
            </a:extLst>
          </p:cNvPr>
          <p:cNvSpPr txBox="1"/>
          <p:nvPr/>
        </p:nvSpPr>
        <p:spPr>
          <a:xfrm>
            <a:off x="8799496" y="2364380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2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08D3F768-6F26-419E-3D76-9BC8FF309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348007" y="2631572"/>
            <a:ext cx="390918" cy="112764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D862FAD-5B37-D181-B87C-5D846C29B76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66058" t="-1865" r="-344" b="1865"/>
          <a:stretch/>
        </p:blipFill>
        <p:spPr>
          <a:xfrm>
            <a:off x="1093751" y="2838160"/>
            <a:ext cx="1218112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175972" y="2304224"/>
            <a:ext cx="52083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niveles que tiene la Construcción del aprendizaje por asignaturas.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9" action="ppaction://hlinksldjump" highlightClick="1">
                <a:snd r:embed="rId10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5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  <p:pic>
        <p:nvPicPr>
          <p:cNvPr id="6" name="Gráfico 5">
            <a:extLst>
              <a:ext uri="{FF2B5EF4-FFF2-40B4-BE49-F238E27FC236}">
                <a16:creationId xmlns:a16="http://schemas.microsoft.com/office/drawing/2014/main" id="{A4A002AE-D020-BCF3-38E3-B3DCE7EC32C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flipH="1">
            <a:off x="9303502" y="2295631"/>
            <a:ext cx="1799277" cy="8641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7CC9C2-AE83-DDE1-FCA8-6F94D3AA8EE9}"/>
              </a:ext>
            </a:extLst>
          </p:cNvPr>
          <p:cNvSpPr txBox="1"/>
          <p:nvPr/>
        </p:nvSpPr>
        <p:spPr>
          <a:xfrm>
            <a:off x="9244435" y="2256025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3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D65A5F-C8EC-486C-07C5-F1A29E846307}"/>
              </a:ext>
            </a:extLst>
          </p:cNvPr>
          <p:cNvSpPr txBox="1"/>
          <p:nvPr/>
        </p:nvSpPr>
        <p:spPr>
          <a:xfrm>
            <a:off x="9090226" y="1986844"/>
            <a:ext cx="199640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C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¡BONUS!</a:t>
            </a:r>
            <a:endParaRPr lang="es-419" sz="2800" dirty="0">
              <a:solidFill>
                <a:srgbClr val="FFC000"/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85409-574A-2084-B4D4-58F453F6FA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63297" y="1582111"/>
            <a:ext cx="390918" cy="1127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DFCF7A92-86FF-AD7B-606D-732CF8E162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9031414" y="1684630"/>
            <a:ext cx="390918" cy="1127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40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  <p:sndAc>
          <p:stSnd>
            <p:snd r:embed="rId2" name="applause.wav"/>
          </p:stSnd>
        </p:sndAc>
      </p:transition>
    </mc:Choice>
    <mc:Fallback>
      <p:transition spd="med">
        <p:fade/>
        <p:sndAc>
          <p:stSnd>
            <p:snd r:embed="rId2" name="applause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4934" y="2608922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4" action="ppaction://hlinksldjump">
                <a:snd r:embed="rId15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2AD6F2F-BE3E-D21C-62EF-88CF59DE3F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flipH="1">
            <a:off x="8792625" y="2374008"/>
            <a:ext cx="1799277" cy="8506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94EF73-4342-A379-70FA-F7D8C92656DB}"/>
              </a:ext>
            </a:extLst>
          </p:cNvPr>
          <p:cNvSpPr txBox="1"/>
          <p:nvPr/>
        </p:nvSpPr>
        <p:spPr>
          <a:xfrm>
            <a:off x="8799496" y="2364380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3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08D3F768-6F26-419E-3D76-9BC8FF309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348007" y="2631572"/>
            <a:ext cx="390918" cy="11276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B1BE11B-801D-24DF-52E2-77E19C7A16EF}"/>
              </a:ext>
            </a:extLst>
          </p:cNvPr>
          <p:cNvSpPr txBox="1"/>
          <p:nvPr/>
        </p:nvSpPr>
        <p:spPr>
          <a:xfrm>
            <a:off x="2524597" y="3003411"/>
            <a:ext cx="5740464" cy="109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600" b="1" dirty="0">
                <a:solidFill>
                  <a:srgbClr val="45AAF5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MX" sz="2800" b="1" dirty="0">
              <a:solidFill>
                <a:srgbClr val="45AAF5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s-MX" i="1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Implementación de modelos flexibles y Comunidades virtuales de aprendizaje</a:t>
            </a:r>
            <a:endParaRPr lang="es-419" sz="2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2986149D-63D4-D9C4-E245-8C2E96AE7BA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66058" t="-1865" r="-344" b="1865"/>
          <a:stretch/>
        </p:blipFill>
        <p:spPr>
          <a:xfrm>
            <a:off x="1093751" y="2838160"/>
            <a:ext cx="1218112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7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139803" y="2228671"/>
            <a:ext cx="52083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Este nivel considera como aspecto clave el disponer de una red de intercambio de información en las que se distinguen por su accesibilidad, participación y relevancia de los contenidos.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8" action="ppaction://hlinksldjump" highlightClick="1">
                <a:snd r:embed="rId9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4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  <p:pic>
        <p:nvPicPr>
          <p:cNvPr id="6" name="Gráfico 5">
            <a:extLst>
              <a:ext uri="{FF2B5EF4-FFF2-40B4-BE49-F238E27FC236}">
                <a16:creationId xmlns:a16="http://schemas.microsoft.com/office/drawing/2014/main" id="{A4A002AE-D020-BCF3-38E3-B3DCE7EC32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flipH="1">
            <a:off x="9303502" y="2295631"/>
            <a:ext cx="1799277" cy="8641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7CC9C2-AE83-DDE1-FCA8-6F94D3AA8EE9}"/>
              </a:ext>
            </a:extLst>
          </p:cNvPr>
          <p:cNvSpPr txBox="1"/>
          <p:nvPr/>
        </p:nvSpPr>
        <p:spPr>
          <a:xfrm>
            <a:off x="9244435" y="2256025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4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6829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521039" y="2820369"/>
            <a:ext cx="574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45AAF5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Comunidades virtuales de aprendizaje</a:t>
            </a:r>
            <a:endParaRPr lang="es-419" sz="2800" dirty="0">
              <a:solidFill>
                <a:srgbClr val="45AAF5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64934" y="2608922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4" action="ppaction://hlinksldjump">
                <a:snd r:embed="rId15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2AD6F2F-BE3E-D21C-62EF-88CF59DE3F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flipH="1">
            <a:off x="8792625" y="2374008"/>
            <a:ext cx="1799277" cy="8506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94EF73-4342-A379-70FA-F7D8C92656DB}"/>
              </a:ext>
            </a:extLst>
          </p:cNvPr>
          <p:cNvSpPr txBox="1"/>
          <p:nvPr/>
        </p:nvSpPr>
        <p:spPr>
          <a:xfrm>
            <a:off x="8799496" y="2364380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4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08D3F768-6F26-419E-3D76-9BC8FF309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348007" y="2631572"/>
            <a:ext cx="390918" cy="112764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AFE3F2C-042B-8ED2-C4B8-32D7CF1AC5D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66058" t="-1865" r="-344" b="1865"/>
          <a:stretch/>
        </p:blipFill>
        <p:spPr>
          <a:xfrm>
            <a:off x="1093751" y="2838160"/>
            <a:ext cx="1218112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1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348580" y="2317579"/>
            <a:ext cx="5208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Son características de las Comunidades virtuales de aprendizaje.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8" action="ppaction://hlinksldjump" highlightClick="1">
                <a:snd r:embed="rId9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4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  <p:pic>
        <p:nvPicPr>
          <p:cNvPr id="6" name="Gráfico 5">
            <a:extLst>
              <a:ext uri="{FF2B5EF4-FFF2-40B4-BE49-F238E27FC236}">
                <a16:creationId xmlns:a16="http://schemas.microsoft.com/office/drawing/2014/main" id="{A4A002AE-D020-BCF3-38E3-B3DCE7EC32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flipH="1">
            <a:off x="9303502" y="2295631"/>
            <a:ext cx="1799277" cy="8641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37CC9C2-AE83-DDE1-FCA8-6F94D3AA8EE9}"/>
              </a:ext>
            </a:extLst>
          </p:cNvPr>
          <p:cNvSpPr txBox="1"/>
          <p:nvPr/>
        </p:nvSpPr>
        <p:spPr>
          <a:xfrm>
            <a:off x="9244435" y="2256025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5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3261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543465" y="2745586"/>
            <a:ext cx="57404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45AAF5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Accesibilidad, Cultura de participación, Destrezas entre los miembros, Contenido relevante</a:t>
            </a:r>
            <a:endParaRPr lang="es-419" sz="2800" dirty="0">
              <a:solidFill>
                <a:srgbClr val="45AAF5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07149" y="2940682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4" action="ppaction://hlinksldjump">
                <a:snd r:embed="rId15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2AD6F2F-BE3E-D21C-62EF-88CF59DE3F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flipH="1">
            <a:off x="8792625" y="2374008"/>
            <a:ext cx="1799277" cy="8506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94EF73-4342-A379-70FA-F7D8C92656DB}"/>
              </a:ext>
            </a:extLst>
          </p:cNvPr>
          <p:cNvSpPr txBox="1"/>
          <p:nvPr/>
        </p:nvSpPr>
        <p:spPr>
          <a:xfrm>
            <a:off x="8799496" y="2364380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5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3B3E114C-0DC4-61DD-F856-68B7F11A19B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66058" t="-1865" r="-344" b="1865"/>
          <a:stretch/>
        </p:blipFill>
        <p:spPr>
          <a:xfrm>
            <a:off x="1093751" y="2838160"/>
            <a:ext cx="1218112" cy="370522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08D3F768-6F26-419E-3D76-9BC8FF309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348006" y="2829578"/>
            <a:ext cx="390918" cy="11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6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51667"/>
            </a:gs>
            <a:gs pos="100000">
              <a:srgbClr val="220B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633E57A-C294-319A-3A14-1280692A7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544" y="686701"/>
            <a:ext cx="11356108" cy="617129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848F13A-5D61-7835-6DA9-D738AAFD7007}"/>
              </a:ext>
            </a:extLst>
          </p:cNvPr>
          <p:cNvGrpSpPr/>
          <p:nvPr/>
        </p:nvGrpSpPr>
        <p:grpSpPr>
          <a:xfrm>
            <a:off x="8576243" y="2954180"/>
            <a:ext cx="2800350" cy="3609975"/>
            <a:chOff x="8022407" y="2939052"/>
            <a:chExt cx="2800350" cy="3609975"/>
          </a:xfrm>
        </p:grpSpPr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14478C4F-9DA3-67ED-2CA8-145A75D91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2" name="Gráfico 1">
              <a:extLst>
                <a:ext uri="{FF2B5EF4-FFF2-40B4-BE49-F238E27FC236}">
                  <a16:creationId xmlns:a16="http://schemas.microsoft.com/office/drawing/2014/main" id="{782BFD39-50AB-A9AD-14A0-E4EE0CDEC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pic>
        <p:nvPicPr>
          <p:cNvPr id="7" name="Gráfico 6">
            <a:extLst>
              <a:ext uri="{FF2B5EF4-FFF2-40B4-BE49-F238E27FC236}">
                <a16:creationId xmlns:a16="http://schemas.microsoft.com/office/drawing/2014/main" id="{48A2B72F-7359-6B80-FF7E-3FD4C4D59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53872" y="3295650"/>
            <a:ext cx="1514475" cy="356235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184209E-CBB1-066C-ED3E-58CFB7934700}"/>
              </a:ext>
            </a:extLst>
          </p:cNvPr>
          <p:cNvSpPr txBox="1"/>
          <p:nvPr/>
        </p:nvSpPr>
        <p:spPr>
          <a:xfrm>
            <a:off x="2216246" y="2078950"/>
            <a:ext cx="369782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419" sz="4400" b="1" dirty="0">
                <a:ln w="19050">
                  <a:solidFill>
                    <a:srgbClr val="D416AB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oppins Black" panose="00000A00000000000000" pitchFamily="2" charset="0"/>
                <a:cs typeface="Poppins Black" panose="00000A00000000000000" pitchFamily="2" charset="0"/>
              </a:rPr>
              <a:t>Referencias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CC3135-6696-B40E-6BE9-478C7AD2FACB}"/>
              </a:ext>
            </a:extLst>
          </p:cNvPr>
          <p:cNvSpPr txBox="1"/>
          <p:nvPr/>
        </p:nvSpPr>
        <p:spPr>
          <a:xfrm>
            <a:off x="2216246" y="3027118"/>
            <a:ext cx="6885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419" sz="18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Pérez, F., Builes, L. y Rivera, A. (2017, 30 de abril) </a:t>
            </a:r>
            <a:r>
              <a:rPr lang="es-419" sz="1800" i="1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para implementar las TIC en el aula de clase como herramientas facilitadoras de la gestión pedagógica. </a:t>
            </a:r>
            <a:r>
              <a:rPr lang="es-419" sz="1800" i="1" u="sng" dirty="0">
                <a:solidFill>
                  <a:srgbClr val="0563C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https://recursos.educoas.org/sites/default/files/5013.pdf</a:t>
            </a:r>
            <a:endParaRPr lang="es-MX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3195322E-F0CA-2DC7-30A1-8159C74C4DE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051"/>
          <a:stretch/>
        </p:blipFill>
        <p:spPr>
          <a:xfrm>
            <a:off x="6547" y="0"/>
            <a:ext cx="12192001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E6627E1D-4BC2-C3A9-5425-037C48522E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34917" y="4575516"/>
            <a:ext cx="5667375" cy="1971675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56807ADE-815A-0CA0-5F69-B8073A643021}"/>
              </a:ext>
            </a:extLst>
          </p:cNvPr>
          <p:cNvGrpSpPr/>
          <p:nvPr/>
        </p:nvGrpSpPr>
        <p:grpSpPr>
          <a:xfrm>
            <a:off x="6454825" y="4958187"/>
            <a:ext cx="2646769" cy="522950"/>
            <a:chOff x="4151327" y="4786200"/>
            <a:chExt cx="3257601" cy="643639"/>
          </a:xfrm>
        </p:grpSpPr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F6D13B45-EEB6-56D3-4C9C-49959C191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24" name="Gráfico 23">
              <a:extLst>
                <a:ext uri="{FF2B5EF4-FFF2-40B4-BE49-F238E27FC236}">
                  <a16:creationId xmlns:a16="http://schemas.microsoft.com/office/drawing/2014/main" id="{500C0BDB-536D-361F-EEAF-005C67F8E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25" name="CuadroTexto 24">
              <a:hlinkClick r:id="rId20" action="ppaction://hlinksldjump">
                <a:snd r:embed="rId21" name="whoosh.wav"/>
              </a:hlinkClick>
              <a:extLst>
                <a:ext uri="{FF2B5EF4-FFF2-40B4-BE49-F238E27FC236}">
                  <a16:creationId xmlns:a16="http://schemas.microsoft.com/office/drawing/2014/main" id="{B14339A6-120E-A3FF-2184-103AB5D276DE}"/>
                </a:ext>
              </a:extLst>
            </p:cNvPr>
            <p:cNvSpPr txBox="1"/>
            <p:nvPr/>
          </p:nvSpPr>
          <p:spPr>
            <a:xfrm>
              <a:off x="4798087" y="4947386"/>
              <a:ext cx="2599182" cy="359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3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3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950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505727" y="2905780"/>
            <a:ext cx="5815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800" b="1" dirty="0">
                <a:solidFill>
                  <a:srgbClr val="FFC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Nivel de acceso a la tecnología</a:t>
            </a:r>
            <a:endParaRPr lang="es-419" sz="2800" dirty="0">
              <a:solidFill>
                <a:srgbClr val="FFC000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3B3E114C-0DC4-61DD-F856-68B7F11A19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7821"/>
          <a:stretch/>
        </p:blipFill>
        <p:spPr>
          <a:xfrm>
            <a:off x="538711" y="2887935"/>
            <a:ext cx="1498532" cy="370522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6191" y="2575072"/>
            <a:ext cx="390918" cy="112764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95A6C74-B280-2F50-D79C-C147599892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2099177" y="2603566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6" action="ppaction://hlinksldjump">
                <a:snd r:embed="rId17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pic>
        <p:nvPicPr>
          <p:cNvPr id="17" name="Gráfico 16">
            <a:extLst>
              <a:ext uri="{FF2B5EF4-FFF2-40B4-BE49-F238E27FC236}">
                <a16:creationId xmlns:a16="http://schemas.microsoft.com/office/drawing/2014/main" id="{8930B383-9976-FC65-5283-27AF65F4BE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31723" y="2312783"/>
            <a:ext cx="1858344" cy="89994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57D0507-1ADE-92AB-D04B-DE9E5D662DC2}"/>
              </a:ext>
            </a:extLst>
          </p:cNvPr>
          <p:cNvSpPr txBox="1"/>
          <p:nvPr/>
        </p:nvSpPr>
        <p:spPr>
          <a:xfrm>
            <a:off x="8906940" y="2333074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100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</p:spTree>
    <p:extLst>
      <p:ext uri="{BB962C8B-B14F-4D97-AF65-F5344CB8AC3E}">
        <p14:creationId xmlns:p14="http://schemas.microsoft.com/office/powerpoint/2010/main" val="262256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ráfico 66">
            <a:extLst>
              <a:ext uri="{FF2B5EF4-FFF2-40B4-BE49-F238E27FC236}">
                <a16:creationId xmlns:a16="http://schemas.microsoft.com/office/drawing/2014/main" id="{5C72041C-038A-2EA0-CA17-CD0F5C2BC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8286" y="2368282"/>
            <a:ext cx="1858344" cy="899940"/>
          </a:xfrm>
          <a:prstGeom prst="rect">
            <a:avLst/>
          </a:prstGeom>
        </p:spPr>
      </p:pic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077970" y="2173128"/>
            <a:ext cx="52083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Este nivel acontece cuando los docentes </a:t>
            </a:r>
            <a:r>
              <a:rPr lang="es-MX" b="1" dirty="0">
                <a:solidFill>
                  <a:srgbClr val="E6C823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adoptan a las TIC </a:t>
            </a:r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como elemento imprescindible en sus prácticas educativas o proyectos con firmes propósitos pedagógicos y didácticos.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A328DF-D3AA-9B08-0400-F323C5B4084B}"/>
              </a:ext>
            </a:extLst>
          </p:cNvPr>
          <p:cNvSpPr txBox="1"/>
          <p:nvPr/>
        </p:nvSpPr>
        <p:spPr>
          <a:xfrm>
            <a:off x="9303503" y="2388573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200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10" action="ppaction://hlinksldjump" highlightClick="1">
                <a:snd r:embed="rId11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6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56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505728" y="2905780"/>
            <a:ext cx="574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C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Nivel de apropiación de la tecnología</a:t>
            </a:r>
            <a:endParaRPr lang="es-419" sz="2800" dirty="0">
              <a:solidFill>
                <a:srgbClr val="FFC000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3B3E114C-0DC4-61DD-F856-68B7F11A19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7821"/>
          <a:stretch/>
        </p:blipFill>
        <p:spPr>
          <a:xfrm>
            <a:off x="538711" y="2887935"/>
            <a:ext cx="1498532" cy="370522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6191" y="2575072"/>
            <a:ext cx="390918" cy="112764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95A6C74-B280-2F50-D79C-C147599892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2099177" y="2603566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6" action="ppaction://hlinksldjump">
                <a:snd r:embed="rId17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pic>
        <p:nvPicPr>
          <p:cNvPr id="17" name="Gráfico 16">
            <a:extLst>
              <a:ext uri="{FF2B5EF4-FFF2-40B4-BE49-F238E27FC236}">
                <a16:creationId xmlns:a16="http://schemas.microsoft.com/office/drawing/2014/main" id="{8930B383-9976-FC65-5283-27AF65F4BE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31723" y="2312783"/>
            <a:ext cx="1858344" cy="89994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57D0507-1ADE-92AB-D04B-DE9E5D662DC2}"/>
              </a:ext>
            </a:extLst>
          </p:cNvPr>
          <p:cNvSpPr txBox="1"/>
          <p:nvPr/>
        </p:nvSpPr>
        <p:spPr>
          <a:xfrm>
            <a:off x="8906940" y="2333074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200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</p:spTree>
    <p:extLst>
      <p:ext uri="{BB962C8B-B14F-4D97-AF65-F5344CB8AC3E}">
        <p14:creationId xmlns:p14="http://schemas.microsoft.com/office/powerpoint/2010/main" val="299081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ráfico 66">
            <a:extLst>
              <a:ext uri="{FF2B5EF4-FFF2-40B4-BE49-F238E27FC236}">
                <a16:creationId xmlns:a16="http://schemas.microsoft.com/office/drawing/2014/main" id="{5C72041C-038A-2EA0-CA17-CD0F5C2BC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8286" y="2368282"/>
            <a:ext cx="1858344" cy="899940"/>
          </a:xfrm>
          <a:prstGeom prst="rect">
            <a:avLst/>
          </a:prstGeom>
        </p:spPr>
      </p:pic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110297" y="1941089"/>
            <a:ext cx="52083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Este nivel sucede cuando los docentes después de reconocer su nuevo método de trabajo con apoyo de las TIC, </a:t>
            </a:r>
            <a:r>
              <a:rPr lang="es-MX" b="1" dirty="0">
                <a:solidFill>
                  <a:srgbClr val="E6C823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deciden desarrollar y optimizar </a:t>
            </a:r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 el uso de las TIC su proceso de aprendizaje para la enseñanza de sus asignaturas.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A328DF-D3AA-9B08-0400-F323C5B4084B}"/>
              </a:ext>
            </a:extLst>
          </p:cNvPr>
          <p:cNvSpPr txBox="1"/>
          <p:nvPr/>
        </p:nvSpPr>
        <p:spPr>
          <a:xfrm>
            <a:off x="9303503" y="2388573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200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10" action="ppaction://hlinksldjump" highlightClick="1">
                <a:snd r:embed="rId11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6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65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8752415" y="2954904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2505728" y="2905780"/>
            <a:ext cx="574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C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Nivel de adopción de la tecnología</a:t>
            </a:r>
            <a:endParaRPr lang="es-419" sz="2800" dirty="0">
              <a:solidFill>
                <a:srgbClr val="FFC000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727736" y="1744659"/>
            <a:ext cx="1018094" cy="1018094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3B3E114C-0DC4-61DD-F856-68B7F11A19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7821"/>
          <a:stretch/>
        </p:blipFill>
        <p:spPr>
          <a:xfrm>
            <a:off x="538711" y="2887935"/>
            <a:ext cx="1498532" cy="370522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4B9412A-942D-6DD0-D1A8-7688BD5A3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6191" y="2575072"/>
            <a:ext cx="390918" cy="112764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95A6C74-B280-2F50-D79C-C147599892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2099177" y="2603566"/>
            <a:ext cx="390918" cy="1127648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48164A0-3C47-744B-FA9B-31F91F3C5FB8}"/>
              </a:ext>
            </a:extLst>
          </p:cNvPr>
          <p:cNvGrpSpPr/>
          <p:nvPr/>
        </p:nvGrpSpPr>
        <p:grpSpPr>
          <a:xfrm>
            <a:off x="4009923" y="4786200"/>
            <a:ext cx="3257601" cy="643639"/>
            <a:chOff x="4151327" y="4786200"/>
            <a:chExt cx="3257601" cy="643639"/>
          </a:xfrm>
        </p:grpSpPr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C64D712C-C1C4-85F2-7505-F2EC1DC3E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3CA47771-67DD-9C7D-9343-74FF07740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4311150" y="4890705"/>
              <a:ext cx="416586" cy="416586"/>
            </a:xfrm>
            <a:prstGeom prst="rect">
              <a:avLst/>
            </a:prstGeom>
          </p:spPr>
        </p:pic>
        <p:sp>
          <p:nvSpPr>
            <p:cNvPr id="11" name="CuadroTexto 10">
              <a:hlinkClick r:id="rId16" action="ppaction://hlinksldjump">
                <a:snd r:embed="rId17" name="whoosh.wav"/>
              </a:hlinkClick>
              <a:extLst>
                <a:ext uri="{FF2B5EF4-FFF2-40B4-BE49-F238E27FC236}">
                  <a16:creationId xmlns:a16="http://schemas.microsoft.com/office/drawing/2014/main" id="{6D291CB8-F66B-9F35-E78D-C24C8B108619}"/>
                </a:ext>
              </a:extLst>
            </p:cNvPr>
            <p:cNvSpPr txBox="1"/>
            <p:nvPr/>
          </p:nvSpPr>
          <p:spPr>
            <a:xfrm>
              <a:off x="4761388" y="4947386"/>
              <a:ext cx="259918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700" dirty="0">
                  <a:solidFill>
                    <a:srgbClr val="E650D1"/>
                  </a:solidFill>
                  <a:effectLst/>
                  <a:latin typeface="Poppins SemiBold" panose="00000700000000000000" pitchFamily="2" charset="0"/>
                  <a:ea typeface="Calibri" panose="020F0502020204030204" pitchFamily="34" charset="0"/>
                  <a:cs typeface="Poppins SemiBold" panose="00000700000000000000" pitchFamily="2" charset="0"/>
                </a:rPr>
                <a:t>REGRESAR AL TABLERO</a:t>
              </a:r>
              <a:endParaRPr lang="es-419" sz="1700" dirty="0">
                <a:solidFill>
                  <a:srgbClr val="E650D1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</p:grpSp>
      <p:pic>
        <p:nvPicPr>
          <p:cNvPr id="17" name="Gráfico 16">
            <a:extLst>
              <a:ext uri="{FF2B5EF4-FFF2-40B4-BE49-F238E27FC236}">
                <a16:creationId xmlns:a16="http://schemas.microsoft.com/office/drawing/2014/main" id="{8930B383-9976-FC65-5283-27AF65F4BE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31723" y="2312783"/>
            <a:ext cx="1858344" cy="89994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57D0507-1ADE-92AB-D04B-DE9E5D662DC2}"/>
              </a:ext>
            </a:extLst>
          </p:cNvPr>
          <p:cNvSpPr txBox="1"/>
          <p:nvPr/>
        </p:nvSpPr>
        <p:spPr>
          <a:xfrm>
            <a:off x="8906940" y="2333074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200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89F2BB-33EC-2548-A13B-B5D5A1AE4D1E}"/>
              </a:ext>
            </a:extLst>
          </p:cNvPr>
          <p:cNvSpPr txBox="1"/>
          <p:nvPr/>
        </p:nvSpPr>
        <p:spPr>
          <a:xfrm>
            <a:off x="9058022" y="1968985"/>
            <a:ext cx="140574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700" dirty="0">
                <a:solidFill>
                  <a:srgbClr val="ED34EA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RESPUESTA</a:t>
            </a:r>
          </a:p>
        </p:txBody>
      </p:sp>
    </p:spTree>
    <p:extLst>
      <p:ext uri="{BB962C8B-B14F-4D97-AF65-F5344CB8AC3E}">
        <p14:creationId xmlns:p14="http://schemas.microsoft.com/office/powerpoint/2010/main" val="56532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indow dir="vert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ráfico 66">
            <a:extLst>
              <a:ext uri="{FF2B5EF4-FFF2-40B4-BE49-F238E27FC236}">
                <a16:creationId xmlns:a16="http://schemas.microsoft.com/office/drawing/2014/main" id="{5C72041C-038A-2EA0-CA17-CD0F5C2BC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8286" y="2368282"/>
            <a:ext cx="1858344" cy="899940"/>
          </a:xfrm>
          <a:prstGeom prst="rect">
            <a:avLst/>
          </a:prstGeom>
        </p:spPr>
      </p:pic>
      <p:grpSp>
        <p:nvGrpSpPr>
          <p:cNvPr id="87" name="Grupo 86">
            <a:extLst>
              <a:ext uri="{FF2B5EF4-FFF2-40B4-BE49-F238E27FC236}">
                <a16:creationId xmlns:a16="http://schemas.microsoft.com/office/drawing/2014/main" id="{4F9DC158-DB3C-8E58-0F1B-21DFAB5C2ABC}"/>
              </a:ext>
            </a:extLst>
          </p:cNvPr>
          <p:cNvGrpSpPr/>
          <p:nvPr/>
        </p:nvGrpSpPr>
        <p:grpSpPr>
          <a:xfrm>
            <a:off x="9228286" y="2958996"/>
            <a:ext cx="2800350" cy="3609975"/>
            <a:chOff x="8022407" y="2939052"/>
            <a:chExt cx="2800350" cy="3609975"/>
          </a:xfrm>
        </p:grpSpPr>
        <p:pic>
          <p:nvPicPr>
            <p:cNvPr id="88" name="Gráfico 87">
              <a:extLst>
                <a:ext uri="{FF2B5EF4-FFF2-40B4-BE49-F238E27FC236}">
                  <a16:creationId xmlns:a16="http://schemas.microsoft.com/office/drawing/2014/main" id="{FA8F636C-4742-55E5-0255-EA9D0A1CB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3102" t="38392" r="10177" b="5406"/>
            <a:stretch/>
          </p:blipFill>
          <p:spPr>
            <a:xfrm>
              <a:off x="8097624" y="3337089"/>
              <a:ext cx="2545237" cy="3211938"/>
            </a:xfrm>
            <a:prstGeom prst="rect">
              <a:avLst/>
            </a:prstGeom>
          </p:spPr>
        </p:pic>
        <p:pic>
          <p:nvPicPr>
            <p:cNvPr id="89" name="Gráfico 88">
              <a:extLst>
                <a:ext uri="{FF2B5EF4-FFF2-40B4-BE49-F238E27FC236}">
                  <a16:creationId xmlns:a16="http://schemas.microsoft.com/office/drawing/2014/main" id="{CEDF63CB-3EDB-2A42-FEC4-0455061B8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22407" y="2939052"/>
              <a:ext cx="2800350" cy="3609975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202FC64-D4AB-1021-7DF7-2E5260556C7E}"/>
              </a:ext>
            </a:extLst>
          </p:cNvPr>
          <p:cNvSpPr txBox="1"/>
          <p:nvPr/>
        </p:nvSpPr>
        <p:spPr>
          <a:xfrm>
            <a:off x="3153187" y="1812706"/>
            <a:ext cx="52083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este nivel es fundamental que el profesor adquiera habilidades, conocimientos y actitudes para aplicar estrategias innovadoras y modelos alternos que incluyan la enseñanza por medio de la TIC proporcionando al alumno un rol activo en su proceso de aprendizaje.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A328DF-D3AA-9B08-0400-F323C5B4084B}"/>
              </a:ext>
            </a:extLst>
          </p:cNvPr>
          <p:cNvSpPr txBox="1"/>
          <p:nvPr/>
        </p:nvSpPr>
        <p:spPr>
          <a:xfrm>
            <a:off x="9303503" y="2388573"/>
            <a:ext cx="185834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1200"/>
              </a:spcAft>
            </a:pPr>
            <a:r>
              <a:rPr lang="es-419" sz="4400" b="1" dirty="0">
                <a:solidFill>
                  <a:schemeClr val="bg1"/>
                </a:solidFill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3</a:t>
            </a:r>
            <a:r>
              <a:rPr lang="es-419" sz="4400" b="1" dirty="0">
                <a:solidFill>
                  <a:schemeClr val="bg1"/>
                </a:solidFill>
                <a:effectLst/>
                <a:latin typeface="Poppins ExtraBold" panose="00000900000000000000" pitchFamily="2" charset="0"/>
                <a:ea typeface="Times New Roman" panose="02020603050405020304" pitchFamily="18" charset="0"/>
                <a:cs typeface="Poppins ExtraBold" panose="00000900000000000000" pitchFamily="2" charset="0"/>
              </a:rPr>
              <a:t>00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1010350-5BAE-6B8F-53FC-DD359754E2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659119" y="4519943"/>
            <a:ext cx="1018094" cy="101809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C939976-E11B-E1EE-940A-F4C276650A43}"/>
              </a:ext>
            </a:extLst>
          </p:cNvPr>
          <p:cNvGrpSpPr/>
          <p:nvPr/>
        </p:nvGrpSpPr>
        <p:grpSpPr>
          <a:xfrm>
            <a:off x="4151327" y="4786200"/>
            <a:ext cx="3257601" cy="643639"/>
            <a:chOff x="4151327" y="4786200"/>
            <a:chExt cx="3257601" cy="643639"/>
          </a:xfrm>
        </p:grpSpPr>
        <p:pic>
          <p:nvPicPr>
            <p:cNvPr id="14" name="Gráfico 13">
              <a:hlinkClick r:id="rId10" action="ppaction://hlinksldjump" highlightClick="1">
                <a:snd r:embed="rId11" name="arrow.wav"/>
              </a:hlinkClick>
              <a:extLst>
                <a:ext uri="{FF2B5EF4-FFF2-40B4-BE49-F238E27FC236}">
                  <a16:creationId xmlns:a16="http://schemas.microsoft.com/office/drawing/2014/main" id="{3DF0816E-3937-4ED3-1B74-12DD0486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51327" y="4786200"/>
              <a:ext cx="3257601" cy="64363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DCD408FD-5594-4149-7441-E2BF6435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367712" y="4890705"/>
              <a:ext cx="416586" cy="416586"/>
            </a:xfrm>
            <a:prstGeom prst="rect">
              <a:avLst/>
            </a:prstGeom>
          </p:spPr>
        </p:pic>
        <p:sp>
          <p:nvSpPr>
            <p:cNvPr id="17" name="CuadroTexto 16">
              <a:hlinkClick r:id="" action="ppaction://hlinkshowjump?jump=nextslide">
                <a:snd r:embed="rId16" name="drumroll.wav"/>
              </a:hlinkClick>
              <a:extLst>
                <a:ext uri="{FF2B5EF4-FFF2-40B4-BE49-F238E27FC236}">
                  <a16:creationId xmlns:a16="http://schemas.microsoft.com/office/drawing/2014/main" id="{57CD8D67-08CD-B885-6CF7-FF0829DA09AB}"/>
                </a:ext>
              </a:extLst>
            </p:cNvPr>
            <p:cNvSpPr txBox="1"/>
            <p:nvPr/>
          </p:nvSpPr>
          <p:spPr>
            <a:xfrm>
              <a:off x="4954533" y="4933186"/>
              <a:ext cx="19964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dirty="0">
                  <a:solidFill>
                    <a:srgbClr val="E650D1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 RESPUESTA</a:t>
              </a:r>
              <a:endParaRPr lang="es-419" dirty="0">
                <a:solidFill>
                  <a:srgbClr val="E650D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740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907</Words>
  <Application>Microsoft Office PowerPoint</Application>
  <PresentationFormat>Panorámica</PresentationFormat>
  <Paragraphs>163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Arial</vt:lpstr>
      <vt:lpstr>Poppins</vt:lpstr>
      <vt:lpstr>Poppins Black</vt:lpstr>
      <vt:lpstr>Poppins ExtraBold</vt:lpstr>
      <vt:lpstr>Poppins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Sobrevilla</dc:creator>
  <cp:lastModifiedBy>Alejandro Sobrevilla</cp:lastModifiedBy>
  <cp:revision>1</cp:revision>
  <dcterms:created xsi:type="dcterms:W3CDTF">2022-10-11T07:23:47Z</dcterms:created>
  <dcterms:modified xsi:type="dcterms:W3CDTF">2022-10-18T01:51:51Z</dcterms:modified>
</cp:coreProperties>
</file>